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
  </p:notesMasterIdLst>
  <p:sldIdLst>
    <p:sldId id="578" r:id="rId2"/>
    <p:sldId id="579" r:id="rId3"/>
    <p:sldId id="571" r:id="rId4"/>
    <p:sldId id="545" r:id="rId5"/>
    <p:sldId id="568" r:id="rId6"/>
    <p:sldId id="539" r:id="rId7"/>
    <p:sldId id="562" r:id="rId8"/>
    <p:sldId id="580" r:id="rId9"/>
  </p:sldIdLst>
  <p:sldSz cx="12192000" cy="6858000"/>
  <p:notesSz cx="6858000" cy="9144000"/>
  <p:embeddedFontLst>
    <p:embeddedFont>
      <p:font typeface="Colfax" panose="020B0304000000010002" pitchFamily="34" charset="0"/>
      <p:regular r:id="rId11"/>
      <p:bold r:id="rId12"/>
      <p:italic r:id="rId13"/>
      <p:boldItalic r:id="rId14"/>
    </p:embeddedFont>
    <p:embeddedFont>
      <p:font typeface="Gill Sans" panose="020B0604020202020204" charset="0"/>
      <p:regular r:id="rId15"/>
      <p:bold r:id="rId16"/>
    </p:embeddedFont>
    <p:embeddedFont>
      <p:font typeface="Montserrat" pitchFamily="2" charset="0"/>
      <p:regular r:id="rId17"/>
      <p:bold r:id="rId18"/>
      <p:italic r:id="rId19"/>
      <p:boldItalic r:id="rId20"/>
    </p:embeddedFont>
    <p:embeddedFont>
      <p:font typeface="Montserrat Light" pitchFamily="2" charset="0"/>
      <p:regular r:id="rId21"/>
      <p:italic r:id="rId22"/>
    </p:embeddedFont>
    <p:embeddedFont>
      <p:font typeface="Montserrat SemiBold" pitchFamily="2" charset="0"/>
      <p:bold r:id="rId23"/>
      <p:boldItalic r:id="rId24"/>
    </p:embeddedFont>
    <p:embeddedFont>
      <p:font typeface="National Book" panose="02000503000000020004" pitchFamily="50" charset="0"/>
      <p:regular r:id="rId25"/>
    </p:embeddedFont>
    <p:embeddedFont>
      <p:font typeface="National-Book" panose="02000503000000020004" pitchFamily="50" charset="0"/>
      <p:regular r:id="rId26"/>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D98"/>
    <a:srgbClr val="2EB8C3"/>
    <a:srgbClr val="F69E2B"/>
    <a:srgbClr val="F15623"/>
    <a:srgbClr val="404040"/>
    <a:srgbClr val="707070"/>
    <a:srgbClr val="9797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0" autoAdjust="0"/>
    <p:restoredTop sz="93842" autoAdjust="0"/>
  </p:normalViewPr>
  <p:slideViewPr>
    <p:cSldViewPr snapToGrid="0" snapToObjects="1" showGuides="1">
      <p:cViewPr varScale="1">
        <p:scale>
          <a:sx n="60" d="100"/>
          <a:sy n="60" d="100"/>
        </p:scale>
        <p:origin x="880" y="44"/>
      </p:cViewPr>
      <p:guideLst>
        <p:guide orient="horz" pos="2160"/>
        <p:guide pos="3817"/>
      </p:guideLst>
    </p:cSldViewPr>
  </p:slideViewPr>
  <p:outlineViewPr>
    <p:cViewPr>
      <p:scale>
        <a:sx n="33" d="100"/>
        <a:sy n="33" d="100"/>
      </p:scale>
      <p:origin x="0" y="-13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8E6C-2A1E-4943-85CA-D5F878DD3529}" type="datetimeFigureOut">
              <a:rPr lang="en-US" smtClean="0"/>
              <a:t>5/6/2024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C2F6-F8C5-48CD-A05A-DD85D36B4B0C}" type="slidenum">
              <a:rPr lang="en-US" smtClean="0"/>
              <a:t>‹#›</a:t>
            </a:fld>
            <a:endParaRPr lang="en-US" dirty="0"/>
          </a:p>
        </p:txBody>
      </p:sp>
    </p:spTree>
    <p:extLst>
      <p:ext uri="{BB962C8B-B14F-4D97-AF65-F5344CB8AC3E}">
        <p14:creationId xmlns:p14="http://schemas.microsoft.com/office/powerpoint/2010/main" val="11881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training is designed to be delivered by a lawyer or paralegal to healthcare providers. It’s meant to help healthcare providers’ understand both what ways the MLP legal team can support patients’ legal needs and the logistics for making a referral at that specific MLP. This training was created for Kaiser Permanente MLPs, so the specific information about what issues the MLP team handles and the referral procedures in this PowerPoint slide deck are specific to those MLPs. Other MLPs can use this training as a sample and edit it with information specific and relevant to their program. The training should take 20-25 minutes to deliver (15-20 minutes for presentation and 5-10 minutes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baseline="0" dirty="0">
              <a:solidFill>
                <a:srgbClr val="221F20"/>
              </a:solidFill>
              <a:latin typeface="National-Book" panose="0200050300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baseline="0" dirty="0">
                <a:solidFill>
                  <a:srgbClr val="221F20"/>
                </a:solidFill>
                <a:latin typeface="National-Book" panose="02000503000000020004" pitchFamily="50" charset="0"/>
              </a:rPr>
              <a:t>Notes for Presenter: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221F20"/>
                </a:solidFill>
                <a:latin typeface="National-Book" panose="02000503000000020004" pitchFamily="50" charset="0"/>
              </a:rPr>
              <a:t>This training is to introduce or remind healthcare team members about ways they can connect patients with legal services and about MLP workflows. Weave in examples from recent Curbside Consults and referrals to help illustrate these processes.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221F20"/>
                </a:solidFill>
                <a:latin typeface="National-Book" panose="02000503000000020004" pitchFamily="50" charset="0"/>
              </a:rPr>
              <a:t>Review the information in the slide deck and make sure that it is relevant to your healthcare organization, legal aid organization and MLP practice. Make updates as needed. Pay particular attention to the text highlighted in yellow as it is likely to be different across different MLP sites.</a:t>
            </a:r>
            <a:endParaRPr lang="en-US" b="0" u="none" dirty="0"/>
          </a:p>
        </p:txBody>
      </p:sp>
      <p:sp>
        <p:nvSpPr>
          <p:cNvPr id="4" name="Slide Number Placeholder 3"/>
          <p:cNvSpPr>
            <a:spLocks noGrp="1"/>
          </p:cNvSpPr>
          <p:nvPr>
            <p:ph type="sldNum" sz="quarter" idx="5"/>
          </p:nvPr>
        </p:nvSpPr>
        <p:spPr/>
        <p:txBody>
          <a:bodyPr/>
          <a:lstStyle/>
          <a:p>
            <a:fld id="{7EA1C2F6-F8C5-48CD-A05A-DD85D36B4B0C}" type="slidenum">
              <a:rPr lang="en-US" smtClean="0"/>
              <a:t>1</a:t>
            </a:fld>
            <a:endParaRPr lang="en-US" dirty="0"/>
          </a:p>
        </p:txBody>
      </p:sp>
    </p:spTree>
    <p:extLst>
      <p:ext uri="{BB962C8B-B14F-4D97-AF65-F5344CB8AC3E}">
        <p14:creationId xmlns:p14="http://schemas.microsoft.com/office/powerpoint/2010/main" val="154375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B20E7-0547-4DFC-A7C1-71BE8057F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3EEBD-464F-07FE-0776-7BD7BCDF63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21DC3-E92C-802B-9F7B-57D2CDAA2C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baseline="0" dirty="0">
                <a:solidFill>
                  <a:srgbClr val="221F20"/>
                </a:solidFill>
                <a:latin typeface="National-Book" panose="02000503000000020004" pitchFamily="50" charset="0"/>
              </a:rPr>
              <a:t>Note for presenter: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221F20"/>
                </a:solidFill>
                <a:latin typeface="National-Book" panose="02000503000000020004" pitchFamily="50" charset="0"/>
              </a:rPr>
              <a:t>Review and edit the list of referral issues to make sure it is accurate for your MLP program.</a:t>
            </a:r>
            <a:endParaRPr lang="en-US" b="0" dirty="0"/>
          </a:p>
        </p:txBody>
      </p:sp>
      <p:sp>
        <p:nvSpPr>
          <p:cNvPr id="4" name="Slide Number Placeholder 3">
            <a:extLst>
              <a:ext uri="{FF2B5EF4-FFF2-40B4-BE49-F238E27FC236}">
                <a16:creationId xmlns:a16="http://schemas.microsoft.com/office/drawing/2014/main" id="{DED1AE4C-FEA1-0BF8-E895-7A140EC2925B}"/>
              </a:ext>
            </a:extLst>
          </p:cNvPr>
          <p:cNvSpPr>
            <a:spLocks noGrp="1"/>
          </p:cNvSpPr>
          <p:nvPr>
            <p:ph type="sldNum" sz="quarter" idx="5"/>
          </p:nvPr>
        </p:nvSpPr>
        <p:spPr/>
        <p:txBody>
          <a:bodyPr/>
          <a:lstStyle/>
          <a:p>
            <a:fld id="{7EA1C2F6-F8C5-48CD-A05A-DD85D36B4B0C}" type="slidenum">
              <a:rPr lang="en-US" smtClean="0"/>
              <a:t>2</a:t>
            </a:fld>
            <a:endParaRPr lang="en-US" dirty="0"/>
          </a:p>
        </p:txBody>
      </p:sp>
    </p:spTree>
    <p:extLst>
      <p:ext uri="{BB962C8B-B14F-4D97-AF65-F5344CB8AC3E}">
        <p14:creationId xmlns:p14="http://schemas.microsoft.com/office/powerpoint/2010/main" val="210308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E3FB0-864A-7154-CD1E-8D9D4B141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21DDA-521A-33FD-B952-02774EF89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4D7A29-CCBB-C40E-2046-89D08D619A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baseline="0" dirty="0">
                <a:solidFill>
                  <a:srgbClr val="221F20"/>
                </a:solidFill>
                <a:latin typeface="National-Book" panose="02000503000000020004" pitchFamily="50" charset="0"/>
              </a:rPr>
              <a:t>Note for presenter: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221F20"/>
                </a:solidFill>
                <a:latin typeface="National-Book" panose="02000503000000020004" pitchFamily="50" charset="0"/>
              </a:rPr>
              <a:t>Review and edit the referral process steps to make sure it is accurate to your MLP program. (On this slide, Health Connect is the electronic health record used by Kaiser Permanente and Thrive Local is a customized version of Unite Us, a third-party referral platform used by Kaiser Permanente to connect with community partners.)</a:t>
            </a:r>
          </a:p>
        </p:txBody>
      </p:sp>
      <p:sp>
        <p:nvSpPr>
          <p:cNvPr id="4" name="Slide Number Placeholder 3">
            <a:extLst>
              <a:ext uri="{FF2B5EF4-FFF2-40B4-BE49-F238E27FC236}">
                <a16:creationId xmlns:a16="http://schemas.microsoft.com/office/drawing/2014/main" id="{F446CB0E-DF67-D2EE-08F7-97527940ACFE}"/>
              </a:ext>
            </a:extLst>
          </p:cNvPr>
          <p:cNvSpPr>
            <a:spLocks noGrp="1"/>
          </p:cNvSpPr>
          <p:nvPr>
            <p:ph type="sldNum" sz="quarter" idx="5"/>
          </p:nvPr>
        </p:nvSpPr>
        <p:spPr/>
        <p:txBody>
          <a:bodyPr/>
          <a:lstStyle/>
          <a:p>
            <a:fld id="{7EA1C2F6-F8C5-48CD-A05A-DD85D36B4B0C}" type="slidenum">
              <a:rPr lang="en-US" smtClean="0"/>
              <a:t>3</a:t>
            </a:fld>
            <a:endParaRPr lang="en-US" dirty="0"/>
          </a:p>
        </p:txBody>
      </p:sp>
    </p:spTree>
    <p:extLst>
      <p:ext uri="{BB962C8B-B14F-4D97-AF65-F5344CB8AC3E}">
        <p14:creationId xmlns:p14="http://schemas.microsoft.com/office/powerpoint/2010/main" val="49948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for presenter: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Give examples of good Curbside Consults. Discuss and differentiate when healthcare staff should to do a Curbside Consult instead of a referral.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Share the procedure for requesting a Curbside Consult.</a:t>
            </a:r>
          </a:p>
        </p:txBody>
      </p:sp>
      <p:sp>
        <p:nvSpPr>
          <p:cNvPr id="4" name="Slide Number Placeholder 3"/>
          <p:cNvSpPr>
            <a:spLocks noGrp="1"/>
          </p:cNvSpPr>
          <p:nvPr>
            <p:ph type="sldNum" sz="quarter" idx="5"/>
          </p:nvPr>
        </p:nvSpPr>
        <p:spPr/>
        <p:txBody>
          <a:bodyPr/>
          <a:lstStyle/>
          <a:p>
            <a:fld id="{7EA1C2F6-F8C5-48CD-A05A-DD85D36B4B0C}" type="slidenum">
              <a:rPr lang="en-US" smtClean="0"/>
              <a:t>4</a:t>
            </a:fld>
            <a:endParaRPr lang="en-US" dirty="0"/>
          </a:p>
        </p:txBody>
      </p:sp>
    </p:spTree>
    <p:extLst>
      <p:ext uri="{BB962C8B-B14F-4D97-AF65-F5344CB8AC3E}">
        <p14:creationId xmlns:p14="http://schemas.microsoft.com/office/powerpoint/2010/main" val="170483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9CAC3-E12C-0DA9-26AB-FFECA4185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7D82A-68EF-5A9B-F0FE-B8FBE507C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2DA7B-C2A5-872B-E44B-13AE8C11850D}"/>
              </a:ext>
            </a:extLst>
          </p:cNvPr>
          <p:cNvSpPr>
            <a:spLocks noGrp="1"/>
          </p:cNvSpPr>
          <p:nvPr>
            <p:ph type="body" idx="1"/>
          </p:nvPr>
        </p:nvSpPr>
        <p:spPr/>
        <p:txBody>
          <a:bodyPr/>
          <a:lstStyle/>
          <a:p>
            <a:pPr marL="0" indent="0">
              <a:buFont typeface="+mj-lt"/>
              <a:buNone/>
            </a:pPr>
            <a:endParaRPr lang="en-US" dirty="0"/>
          </a:p>
        </p:txBody>
      </p:sp>
      <p:sp>
        <p:nvSpPr>
          <p:cNvPr id="4" name="Slide Number Placeholder 3">
            <a:extLst>
              <a:ext uri="{FF2B5EF4-FFF2-40B4-BE49-F238E27FC236}">
                <a16:creationId xmlns:a16="http://schemas.microsoft.com/office/drawing/2014/main" id="{2161A816-4AF7-7490-9C0F-EB8BDF19FBF9}"/>
              </a:ext>
            </a:extLst>
          </p:cNvPr>
          <p:cNvSpPr>
            <a:spLocks noGrp="1"/>
          </p:cNvSpPr>
          <p:nvPr>
            <p:ph type="sldNum" sz="quarter" idx="5"/>
          </p:nvPr>
        </p:nvSpPr>
        <p:spPr/>
        <p:txBody>
          <a:bodyPr/>
          <a:lstStyle/>
          <a:p>
            <a:fld id="{7EA1C2F6-F8C5-48CD-A05A-DD85D36B4B0C}" type="slidenum">
              <a:rPr lang="en-US" smtClean="0"/>
              <a:t>5</a:t>
            </a:fld>
            <a:endParaRPr lang="en-US" dirty="0"/>
          </a:p>
        </p:txBody>
      </p:sp>
    </p:spTree>
    <p:extLst>
      <p:ext uri="{BB962C8B-B14F-4D97-AF65-F5344CB8AC3E}">
        <p14:creationId xmlns:p14="http://schemas.microsoft.com/office/powerpoint/2010/main" val="2806860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strike="noStrike" baseline="0" dirty="0">
                <a:solidFill>
                  <a:srgbClr val="221F20"/>
                </a:solidFill>
                <a:latin typeface="National-Book" panose="02000503000000020004" pitchFamily="50" charset="0"/>
              </a:rPr>
              <a:t>Note for presenter: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221F20"/>
                </a:solidFill>
                <a:latin typeface="National-Book" panose="02000503000000020004" pitchFamily="50" charset="0"/>
              </a:rPr>
              <a:t>Review the table to make sure these guidelines match your program’s consent guidelines. Edit as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221F20"/>
                </a:solidFill>
                <a:latin typeface="National-Book" panose="02000503000000020004" pitchFamily="50" charset="0"/>
              </a:rPr>
              <a:t>Share a copy of your MLP’s consent job aid if you have one.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10"/>
          </p:nvPr>
        </p:nvSpPr>
        <p:spPr/>
        <p:txBody>
          <a:bodyPr/>
          <a:lstStyle/>
          <a:p>
            <a:fld id="{BD018D17-4D43-46F5-8B47-18970A0E065F}" type="slidenum">
              <a:rPr lang="en-US" smtClean="0"/>
              <a:pPr/>
              <a:t>6</a:t>
            </a:fld>
            <a:endParaRPr lang="en-US" dirty="0"/>
          </a:p>
        </p:txBody>
      </p:sp>
    </p:spTree>
    <p:extLst>
      <p:ext uri="{BB962C8B-B14F-4D97-AF65-F5344CB8AC3E}">
        <p14:creationId xmlns:p14="http://schemas.microsoft.com/office/powerpoint/2010/main" val="2116930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Note for presenter</a:t>
            </a:r>
            <a:r>
              <a:rPr lang="en-US" b="1" u="none" dirty="0"/>
              <a:t>: </a:t>
            </a:r>
            <a:r>
              <a:rPr lang="en-US" u="none" dirty="0"/>
              <a:t>Open it up to general questions about today’s training from participants. Some sample questions are included on the screen to help prompt participants thinking if they don’t have general questions. Consider reading these questions allowed if no one has immediate questions. After questions conclude, read the prompt on the screen and have everyone share their biggest training takeaway in the chat box. Read the responses allowed to the group.</a:t>
            </a:r>
            <a:endParaRPr lang="en-US" u="sng" dirty="0"/>
          </a:p>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7</a:t>
            </a:fld>
            <a:endParaRPr lang="en-US" dirty="0"/>
          </a:p>
        </p:txBody>
      </p:sp>
    </p:spTree>
    <p:extLst>
      <p:ext uri="{BB962C8B-B14F-4D97-AF65-F5344CB8AC3E}">
        <p14:creationId xmlns:p14="http://schemas.microsoft.com/office/powerpoint/2010/main" val="314208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8</a:t>
            </a:fld>
            <a:endParaRPr lang="en-US" dirty="0"/>
          </a:p>
        </p:txBody>
      </p:sp>
    </p:spTree>
    <p:extLst>
      <p:ext uri="{BB962C8B-B14F-4D97-AF65-F5344CB8AC3E}">
        <p14:creationId xmlns:p14="http://schemas.microsoft.com/office/powerpoint/2010/main" val="166667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_Picture with Caption">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050DB2A4-D153-6AB1-251F-3EBEBFAE85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91716" y="-15579"/>
            <a:ext cx="3487583" cy="68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DAD0CC-1D1E-4DDA-B5C4-7522BB52B53A}"/>
              </a:ext>
            </a:extLst>
          </p:cNvPr>
          <p:cNvSpPr txBox="1"/>
          <p:nvPr userDrawn="1"/>
        </p:nvSpPr>
        <p:spPr>
          <a:xfrm>
            <a:off x="8773250" y="6550602"/>
            <a:ext cx="3303521" cy="246221"/>
          </a:xfrm>
          <a:prstGeom prst="rect">
            <a:avLst/>
          </a:prstGeom>
          <a:noFill/>
        </p:spPr>
        <p:txBody>
          <a:bodyPr wrap="square">
            <a:spAutoFit/>
          </a:bodyPr>
          <a:lstStyle/>
          <a:p>
            <a:pPr algn="r"/>
            <a:r>
              <a:rPr lang="en-US" sz="1000" dirty="0">
                <a:solidFill>
                  <a:schemeClr val="tx1"/>
                </a:solidFill>
                <a:latin typeface="Colfax" panose="020B0304000000010002"/>
              </a:rPr>
              <a:t>© HealthBegins &amp; NCMLP 2022. All Rights Reserved.</a:t>
            </a:r>
          </a:p>
        </p:txBody>
      </p:sp>
      <p:pic>
        <p:nvPicPr>
          <p:cNvPr id="2" name="Picture 1">
            <a:extLst>
              <a:ext uri="{FF2B5EF4-FFF2-40B4-BE49-F238E27FC236}">
                <a16:creationId xmlns:a16="http://schemas.microsoft.com/office/drawing/2014/main" id="{4DD2BD9F-34A7-22BD-990E-9868674B408D}"/>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199844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Picture with Capti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4613CAC-93B1-F23B-3C69-8C2D460A7E5D}"/>
              </a:ext>
            </a:extLst>
          </p:cNvPr>
          <p:cNvSpPr/>
          <p:nvPr userDrawn="1"/>
        </p:nvSpPr>
        <p:spPr>
          <a:xfrm>
            <a:off x="0" y="1"/>
            <a:ext cx="4450814" cy="6858000"/>
          </a:xfrm>
          <a:prstGeom prst="rect">
            <a:avLst/>
          </a:prstGeom>
          <a:gradFill>
            <a:gsLst>
              <a:gs pos="0">
                <a:srgbClr val="1966A7"/>
              </a:gs>
              <a:gs pos="100000">
                <a:srgbClr val="195D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13" name="Picture 37">
            <a:extLst>
              <a:ext uri="{FF2B5EF4-FFF2-40B4-BE49-F238E27FC236}">
                <a16:creationId xmlns:a16="http://schemas.microsoft.com/office/drawing/2014/main" id="{7FF5C6D3-03ED-5443-807F-13A73C70B50F}"/>
              </a:ext>
            </a:extLst>
          </p:cNvPr>
          <p:cNvPicPr>
            <a:picLocks noChangeAspect="1" noChangeArrowheads="1"/>
          </p:cNvPicPr>
          <p:nvPr userDrawn="1"/>
        </p:nvPicPr>
        <p:blipFill>
          <a:blip r:embed="rId2" cstate="screen">
            <a:lum bright="100000"/>
            <a:extLst>
              <a:ext uri="{28A0092B-C50C-407E-A947-70E740481C1C}">
                <a14:useLocalDpi xmlns:a14="http://schemas.microsoft.com/office/drawing/2010/main" val="0"/>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4D0897E-EC28-417F-806D-00F817348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03998" y="204021"/>
            <a:ext cx="1505570" cy="327826"/>
          </a:xfrm>
          <a:prstGeom prst="rect">
            <a:avLst/>
          </a:prstGeom>
        </p:spPr>
      </p:pic>
      <p:pic>
        <p:nvPicPr>
          <p:cNvPr id="14" name="Picture 13">
            <a:extLst>
              <a:ext uri="{FF2B5EF4-FFF2-40B4-BE49-F238E27FC236}">
                <a16:creationId xmlns:a16="http://schemas.microsoft.com/office/drawing/2014/main" id="{BB4A1E18-FDEB-47B8-A2C2-D1B5D2578F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55463" y="157957"/>
            <a:ext cx="1243540" cy="336742"/>
          </a:xfrm>
          <a:prstGeom prst="rect">
            <a:avLst/>
          </a:prstGeom>
        </p:spPr>
      </p:pic>
    </p:spTree>
    <p:extLst>
      <p:ext uri="{BB962C8B-B14F-4D97-AF65-F5344CB8AC3E}">
        <p14:creationId xmlns:p14="http://schemas.microsoft.com/office/powerpoint/2010/main" val="22746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00A-F84F-6C40-85F8-8B31288D300A}"/>
              </a:ext>
            </a:extLst>
          </p:cNvPr>
          <p:cNvSpPr>
            <a:spLocks noGrp="1"/>
          </p:cNvSpPr>
          <p:nvPr>
            <p:ph type="title"/>
          </p:nvPr>
        </p:nvSpPr>
        <p:spPr>
          <a:xfrm>
            <a:off x="3372645" y="974725"/>
            <a:ext cx="5042694" cy="1068388"/>
          </a:xfrm>
        </p:spPr>
        <p:txBody>
          <a:bodyPr anchor="b"/>
          <a:lstStyle>
            <a:lvl1pPr algn="ctr">
              <a:defRPr sz="3000"/>
            </a:lvl1pPr>
          </a:lstStyle>
          <a:p>
            <a:r>
              <a:rPr lang="en-US" dirty="0"/>
              <a:t>Click to edit Master title style</a:t>
            </a:r>
            <a:endParaRPr lang="en-MX" dirty="0"/>
          </a:p>
        </p:txBody>
      </p:sp>
      <p:sp>
        <p:nvSpPr>
          <p:cNvPr id="4" name="Text Placeholder 3">
            <a:extLst>
              <a:ext uri="{FF2B5EF4-FFF2-40B4-BE49-F238E27FC236}">
                <a16:creationId xmlns:a16="http://schemas.microsoft.com/office/drawing/2014/main" id="{F0777FA9-2E80-9045-B9FF-E933E0A82E65}"/>
              </a:ext>
            </a:extLst>
          </p:cNvPr>
          <p:cNvSpPr>
            <a:spLocks noGrp="1"/>
          </p:cNvSpPr>
          <p:nvPr>
            <p:ph type="body" sz="half" idx="2" hasCustomPrompt="1"/>
          </p:nvPr>
        </p:nvSpPr>
        <p:spPr>
          <a:xfrm>
            <a:off x="3372645" y="2128841"/>
            <a:ext cx="5042694" cy="571500"/>
          </a:xfrm>
        </p:spPr>
        <p:txBody>
          <a:bodyPr>
            <a:normAutofit/>
          </a:bodyPr>
          <a:lstStyle>
            <a:lvl1pPr marL="0" indent="0" algn="ctr">
              <a:buNone/>
              <a:defRPr sz="900" b="1" i="1">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FAEE8D8D-F670-6041-AC19-BEE46A456227}"/>
              </a:ext>
            </a:extLst>
          </p:cNvPr>
          <p:cNvSpPr>
            <a:spLocks noGrp="1"/>
          </p:cNvSpPr>
          <p:nvPr>
            <p:ph type="sldNum" sz="quarter" idx="12"/>
          </p:nvPr>
        </p:nvSpPr>
        <p:spPr/>
        <p:txBody>
          <a:bodyPr/>
          <a:lstStyle/>
          <a:p>
            <a:fld id="{F8D3A489-E4E3-544E-9592-2B99CB01CD52}" type="slidenum">
              <a:rPr lang="en-MX" smtClean="0"/>
              <a:t>‹#›</a:t>
            </a:fld>
            <a:endParaRPr lang="en-MX"/>
          </a:p>
        </p:txBody>
      </p:sp>
      <p:sp>
        <p:nvSpPr>
          <p:cNvPr id="10" name="Text Placeholder 3">
            <a:extLst>
              <a:ext uri="{FF2B5EF4-FFF2-40B4-BE49-F238E27FC236}">
                <a16:creationId xmlns:a16="http://schemas.microsoft.com/office/drawing/2014/main" id="{A5A85AA7-F279-CB45-A286-CD381BAFD108}"/>
              </a:ext>
            </a:extLst>
          </p:cNvPr>
          <p:cNvSpPr>
            <a:spLocks noGrp="1"/>
          </p:cNvSpPr>
          <p:nvPr>
            <p:ph type="body" sz="half" idx="15"/>
          </p:nvPr>
        </p:nvSpPr>
        <p:spPr>
          <a:xfrm>
            <a:off x="979092" y="2957513"/>
            <a:ext cx="10233816" cy="3163887"/>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3" name="Picture 2">
            <a:extLst>
              <a:ext uri="{FF2B5EF4-FFF2-40B4-BE49-F238E27FC236}">
                <a16:creationId xmlns:a16="http://schemas.microsoft.com/office/drawing/2014/main" id="{2A582942-2836-67C2-A7F5-540DB9765360}"/>
              </a:ext>
            </a:extLst>
          </p:cNvPr>
          <p:cNvPicPr>
            <a:picLocks noChangeAspect="1"/>
          </p:cNvPicPr>
          <p:nvPr userDrawn="1"/>
        </p:nvPicPr>
        <p:blipFill>
          <a:blip r:embed="rId2"/>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2494031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103" name="Shape 2637">
            <a:extLst>
              <a:ext uri="{FF2B5EF4-FFF2-40B4-BE49-F238E27FC236}">
                <a16:creationId xmlns:a16="http://schemas.microsoft.com/office/drawing/2014/main" id="{11E24B37-CA86-F245-8071-DAB903D5D7F9}"/>
              </a:ext>
            </a:extLst>
          </p:cNvPr>
          <p:cNvSpPr/>
          <p:nvPr userDrawn="1"/>
        </p:nvSpPr>
        <p:spPr>
          <a:xfrm>
            <a:off x="2012148" y="249598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639">
            <a:extLst>
              <a:ext uri="{FF2B5EF4-FFF2-40B4-BE49-F238E27FC236}">
                <a16:creationId xmlns:a16="http://schemas.microsoft.com/office/drawing/2014/main" id="{EC9A1AFB-3ED6-7641-8449-955394D3F29F}"/>
              </a:ext>
            </a:extLst>
          </p:cNvPr>
          <p:cNvSpPr/>
          <p:nvPr userDrawn="1"/>
        </p:nvSpPr>
        <p:spPr>
          <a:xfrm>
            <a:off x="1955772"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640">
            <a:extLst>
              <a:ext uri="{FF2B5EF4-FFF2-40B4-BE49-F238E27FC236}">
                <a16:creationId xmlns:a16="http://schemas.microsoft.com/office/drawing/2014/main" id="{7CBF13E1-862A-8242-90A6-9630F13DAB0A}"/>
              </a:ext>
            </a:extLst>
          </p:cNvPr>
          <p:cNvSpPr/>
          <p:nvPr userDrawn="1"/>
        </p:nvSpPr>
        <p:spPr>
          <a:xfrm>
            <a:off x="2489380"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641">
            <a:extLst>
              <a:ext uri="{FF2B5EF4-FFF2-40B4-BE49-F238E27FC236}">
                <a16:creationId xmlns:a16="http://schemas.microsoft.com/office/drawing/2014/main" id="{FB399F4B-1B44-C946-A0FF-D73C294A5136}"/>
              </a:ext>
            </a:extLst>
          </p:cNvPr>
          <p:cNvSpPr/>
          <p:nvPr userDrawn="1"/>
        </p:nvSpPr>
        <p:spPr>
          <a:xfrm>
            <a:off x="3022989"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642">
            <a:extLst>
              <a:ext uri="{FF2B5EF4-FFF2-40B4-BE49-F238E27FC236}">
                <a16:creationId xmlns:a16="http://schemas.microsoft.com/office/drawing/2014/main" id="{E40FC73C-9554-ED41-A5B3-0035A752963C}"/>
              </a:ext>
            </a:extLst>
          </p:cNvPr>
          <p:cNvSpPr/>
          <p:nvPr userDrawn="1"/>
        </p:nvSpPr>
        <p:spPr>
          <a:xfrm>
            <a:off x="3556597" y="146687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643">
            <a:extLst>
              <a:ext uri="{FF2B5EF4-FFF2-40B4-BE49-F238E27FC236}">
                <a16:creationId xmlns:a16="http://schemas.microsoft.com/office/drawing/2014/main" id="{B05C151C-3753-4E4C-B422-93D93785EBA2}"/>
              </a:ext>
            </a:extLst>
          </p:cNvPr>
          <p:cNvSpPr/>
          <p:nvPr userDrawn="1"/>
        </p:nvSpPr>
        <p:spPr>
          <a:xfrm>
            <a:off x="4153729" y="1454174"/>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644">
            <a:extLst>
              <a:ext uri="{FF2B5EF4-FFF2-40B4-BE49-F238E27FC236}">
                <a16:creationId xmlns:a16="http://schemas.microsoft.com/office/drawing/2014/main" id="{227ED749-71A2-124E-8590-A9669763FC08}"/>
              </a:ext>
            </a:extLst>
          </p:cNvPr>
          <p:cNvSpPr/>
          <p:nvPr userDrawn="1"/>
        </p:nvSpPr>
        <p:spPr>
          <a:xfrm>
            <a:off x="4661929" y="1454174"/>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645">
            <a:extLst>
              <a:ext uri="{FF2B5EF4-FFF2-40B4-BE49-F238E27FC236}">
                <a16:creationId xmlns:a16="http://schemas.microsoft.com/office/drawing/2014/main" id="{C31417EE-944C-D04C-B203-0F96BA16BCFA}"/>
              </a:ext>
            </a:extLst>
          </p:cNvPr>
          <p:cNvSpPr/>
          <p:nvPr userDrawn="1"/>
        </p:nvSpPr>
        <p:spPr>
          <a:xfrm>
            <a:off x="5156628" y="1492289"/>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646">
            <a:extLst>
              <a:ext uri="{FF2B5EF4-FFF2-40B4-BE49-F238E27FC236}">
                <a16:creationId xmlns:a16="http://schemas.microsoft.com/office/drawing/2014/main" id="{1192BF37-AEB5-B54F-A129-FBB5E608AB22}"/>
              </a:ext>
            </a:extLst>
          </p:cNvPr>
          <p:cNvSpPr/>
          <p:nvPr userDrawn="1"/>
        </p:nvSpPr>
        <p:spPr>
          <a:xfrm>
            <a:off x="5690236"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647">
            <a:extLst>
              <a:ext uri="{FF2B5EF4-FFF2-40B4-BE49-F238E27FC236}">
                <a16:creationId xmlns:a16="http://schemas.microsoft.com/office/drawing/2014/main" id="{8596EA0D-D248-F747-8BAE-BC8FF8B07BA3}"/>
              </a:ext>
            </a:extLst>
          </p:cNvPr>
          <p:cNvSpPr/>
          <p:nvPr userDrawn="1"/>
        </p:nvSpPr>
        <p:spPr>
          <a:xfrm>
            <a:off x="1956566"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648">
            <a:extLst>
              <a:ext uri="{FF2B5EF4-FFF2-40B4-BE49-F238E27FC236}">
                <a16:creationId xmlns:a16="http://schemas.microsoft.com/office/drawing/2014/main" id="{AADCD010-A699-D84B-973A-366D33C63B83}"/>
              </a:ext>
            </a:extLst>
          </p:cNvPr>
          <p:cNvSpPr/>
          <p:nvPr userDrawn="1"/>
        </p:nvSpPr>
        <p:spPr>
          <a:xfrm>
            <a:off x="2490174" y="1987782"/>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649">
            <a:extLst>
              <a:ext uri="{FF2B5EF4-FFF2-40B4-BE49-F238E27FC236}">
                <a16:creationId xmlns:a16="http://schemas.microsoft.com/office/drawing/2014/main" id="{1FE50C45-CBD4-1B4F-AD51-DF6DDEA7B315}"/>
              </a:ext>
            </a:extLst>
          </p:cNvPr>
          <p:cNvSpPr/>
          <p:nvPr userDrawn="1"/>
        </p:nvSpPr>
        <p:spPr>
          <a:xfrm>
            <a:off x="302298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650">
            <a:extLst>
              <a:ext uri="{FF2B5EF4-FFF2-40B4-BE49-F238E27FC236}">
                <a16:creationId xmlns:a16="http://schemas.microsoft.com/office/drawing/2014/main" id="{D97369F0-9938-EC4D-96E9-95F84A2B3821}"/>
              </a:ext>
            </a:extLst>
          </p:cNvPr>
          <p:cNvSpPr/>
          <p:nvPr userDrawn="1"/>
        </p:nvSpPr>
        <p:spPr>
          <a:xfrm>
            <a:off x="3556597"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651">
            <a:extLst>
              <a:ext uri="{FF2B5EF4-FFF2-40B4-BE49-F238E27FC236}">
                <a16:creationId xmlns:a16="http://schemas.microsoft.com/office/drawing/2014/main" id="{C104143D-9796-114E-B63D-D7FCE74CDD8B}"/>
              </a:ext>
            </a:extLst>
          </p:cNvPr>
          <p:cNvSpPr/>
          <p:nvPr userDrawn="1"/>
        </p:nvSpPr>
        <p:spPr>
          <a:xfrm>
            <a:off x="409020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655">
            <a:extLst>
              <a:ext uri="{FF2B5EF4-FFF2-40B4-BE49-F238E27FC236}">
                <a16:creationId xmlns:a16="http://schemas.microsoft.com/office/drawing/2014/main" id="{3F90CFEB-A895-C245-B688-3294D9A177CD}"/>
              </a:ext>
            </a:extLst>
          </p:cNvPr>
          <p:cNvSpPr/>
          <p:nvPr userDrawn="1"/>
        </p:nvSpPr>
        <p:spPr>
          <a:xfrm>
            <a:off x="5698177" y="2013192"/>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656">
            <a:extLst>
              <a:ext uri="{FF2B5EF4-FFF2-40B4-BE49-F238E27FC236}">
                <a16:creationId xmlns:a16="http://schemas.microsoft.com/office/drawing/2014/main" id="{02BF7B3D-A140-1842-897C-822404D78F6C}"/>
              </a:ext>
            </a:extLst>
          </p:cNvPr>
          <p:cNvSpPr/>
          <p:nvPr userDrawn="1"/>
        </p:nvSpPr>
        <p:spPr>
          <a:xfrm>
            <a:off x="623178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657">
            <a:extLst>
              <a:ext uri="{FF2B5EF4-FFF2-40B4-BE49-F238E27FC236}">
                <a16:creationId xmlns:a16="http://schemas.microsoft.com/office/drawing/2014/main" id="{F1C01D2D-6437-604B-8145-7D63FBB558D6}"/>
              </a:ext>
            </a:extLst>
          </p:cNvPr>
          <p:cNvSpPr/>
          <p:nvPr userDrawn="1"/>
        </p:nvSpPr>
        <p:spPr>
          <a:xfrm>
            <a:off x="2490174"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658">
            <a:extLst>
              <a:ext uri="{FF2B5EF4-FFF2-40B4-BE49-F238E27FC236}">
                <a16:creationId xmlns:a16="http://schemas.microsoft.com/office/drawing/2014/main" id="{049B0C2B-2CA2-A449-9DA6-6AC6A1BE8B7D}"/>
              </a:ext>
            </a:extLst>
          </p:cNvPr>
          <p:cNvSpPr/>
          <p:nvPr userDrawn="1"/>
        </p:nvSpPr>
        <p:spPr>
          <a:xfrm>
            <a:off x="3023783" y="252139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659">
            <a:extLst>
              <a:ext uri="{FF2B5EF4-FFF2-40B4-BE49-F238E27FC236}">
                <a16:creationId xmlns:a16="http://schemas.microsoft.com/office/drawing/2014/main" id="{FF0F6F7F-BC99-4F41-9547-03084E0806E5}"/>
              </a:ext>
            </a:extLst>
          </p:cNvPr>
          <p:cNvSpPr/>
          <p:nvPr userDrawn="1"/>
        </p:nvSpPr>
        <p:spPr>
          <a:xfrm>
            <a:off x="3556597"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663">
            <a:extLst>
              <a:ext uri="{FF2B5EF4-FFF2-40B4-BE49-F238E27FC236}">
                <a16:creationId xmlns:a16="http://schemas.microsoft.com/office/drawing/2014/main" id="{871E13AD-BCCB-474E-9156-FEEA947EF854}"/>
              </a:ext>
            </a:extLst>
          </p:cNvPr>
          <p:cNvSpPr/>
          <p:nvPr userDrawn="1"/>
        </p:nvSpPr>
        <p:spPr>
          <a:xfrm>
            <a:off x="4090205"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664">
            <a:extLst>
              <a:ext uri="{FF2B5EF4-FFF2-40B4-BE49-F238E27FC236}">
                <a16:creationId xmlns:a16="http://schemas.microsoft.com/office/drawing/2014/main" id="{C20F8EE2-5D7B-224A-8AEA-0245B9A14CFF}"/>
              </a:ext>
            </a:extLst>
          </p:cNvPr>
          <p:cNvSpPr/>
          <p:nvPr userDrawn="1"/>
        </p:nvSpPr>
        <p:spPr>
          <a:xfrm>
            <a:off x="4623814" y="2584914"/>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665">
            <a:extLst>
              <a:ext uri="{FF2B5EF4-FFF2-40B4-BE49-F238E27FC236}">
                <a16:creationId xmlns:a16="http://schemas.microsoft.com/office/drawing/2014/main" id="{FAEEB50B-5F1A-4549-9094-739F589A9946}"/>
              </a:ext>
            </a:extLst>
          </p:cNvPr>
          <p:cNvSpPr/>
          <p:nvPr userDrawn="1"/>
        </p:nvSpPr>
        <p:spPr>
          <a:xfrm>
            <a:off x="5156628"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666">
            <a:extLst>
              <a:ext uri="{FF2B5EF4-FFF2-40B4-BE49-F238E27FC236}">
                <a16:creationId xmlns:a16="http://schemas.microsoft.com/office/drawing/2014/main" id="{35DB5FDA-1A15-0D4B-87A8-2AD19C74916D}"/>
              </a:ext>
            </a:extLst>
          </p:cNvPr>
          <p:cNvSpPr/>
          <p:nvPr userDrawn="1"/>
        </p:nvSpPr>
        <p:spPr>
          <a:xfrm>
            <a:off x="5690236"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667">
            <a:extLst>
              <a:ext uri="{FF2B5EF4-FFF2-40B4-BE49-F238E27FC236}">
                <a16:creationId xmlns:a16="http://schemas.microsoft.com/office/drawing/2014/main" id="{8180B6B7-1CF4-674A-AE60-25EE4E4831B9}"/>
              </a:ext>
            </a:extLst>
          </p:cNvPr>
          <p:cNvSpPr/>
          <p:nvPr userDrawn="1"/>
        </p:nvSpPr>
        <p:spPr>
          <a:xfrm>
            <a:off x="7892959" y="2588090"/>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668">
            <a:extLst>
              <a:ext uri="{FF2B5EF4-FFF2-40B4-BE49-F238E27FC236}">
                <a16:creationId xmlns:a16="http://schemas.microsoft.com/office/drawing/2014/main" id="{ADF4C474-076E-B34B-B316-3FD3ADC2B82E}"/>
              </a:ext>
            </a:extLst>
          </p:cNvPr>
          <p:cNvSpPr/>
          <p:nvPr userDrawn="1"/>
        </p:nvSpPr>
        <p:spPr>
          <a:xfrm>
            <a:off x="8426568" y="258809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669">
            <a:extLst>
              <a:ext uri="{FF2B5EF4-FFF2-40B4-BE49-F238E27FC236}">
                <a16:creationId xmlns:a16="http://schemas.microsoft.com/office/drawing/2014/main" id="{A8445DCC-28C1-6D43-92B3-70E83C14A221}"/>
              </a:ext>
            </a:extLst>
          </p:cNvPr>
          <p:cNvSpPr/>
          <p:nvPr userDrawn="1"/>
        </p:nvSpPr>
        <p:spPr>
          <a:xfrm>
            <a:off x="8972087" y="2524567"/>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670">
            <a:extLst>
              <a:ext uri="{FF2B5EF4-FFF2-40B4-BE49-F238E27FC236}">
                <a16:creationId xmlns:a16="http://schemas.microsoft.com/office/drawing/2014/main" id="{E0D052A7-8081-4F40-B6EB-399255729909}"/>
              </a:ext>
            </a:extLst>
          </p:cNvPr>
          <p:cNvSpPr/>
          <p:nvPr userDrawn="1"/>
        </p:nvSpPr>
        <p:spPr>
          <a:xfrm>
            <a:off x="9492991" y="256268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671">
            <a:extLst>
              <a:ext uri="{FF2B5EF4-FFF2-40B4-BE49-F238E27FC236}">
                <a16:creationId xmlns:a16="http://schemas.microsoft.com/office/drawing/2014/main" id="{FB0A3934-4EB1-C64F-A4A7-691CC4242C95}"/>
              </a:ext>
            </a:extLst>
          </p:cNvPr>
          <p:cNvSpPr/>
          <p:nvPr userDrawn="1"/>
        </p:nvSpPr>
        <p:spPr>
          <a:xfrm>
            <a:off x="10026599" y="25245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674">
            <a:extLst>
              <a:ext uri="{FF2B5EF4-FFF2-40B4-BE49-F238E27FC236}">
                <a16:creationId xmlns:a16="http://schemas.microsoft.com/office/drawing/2014/main" id="{80E158EC-56C0-C44E-84DD-E11A1217C277}"/>
              </a:ext>
            </a:extLst>
          </p:cNvPr>
          <p:cNvSpPr/>
          <p:nvPr userDrawn="1"/>
        </p:nvSpPr>
        <p:spPr>
          <a:xfrm>
            <a:off x="8972087" y="1996517"/>
            <a:ext cx="253305" cy="279509"/>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675">
            <a:extLst>
              <a:ext uri="{FF2B5EF4-FFF2-40B4-BE49-F238E27FC236}">
                <a16:creationId xmlns:a16="http://schemas.microsoft.com/office/drawing/2014/main" id="{93ADDE16-9B97-0E43-A69F-E2A9F2804918}"/>
              </a:ext>
            </a:extLst>
          </p:cNvPr>
          <p:cNvSpPr/>
          <p:nvPr userDrawn="1"/>
        </p:nvSpPr>
        <p:spPr>
          <a:xfrm>
            <a:off x="9555720" y="1996517"/>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676">
            <a:extLst>
              <a:ext uri="{FF2B5EF4-FFF2-40B4-BE49-F238E27FC236}">
                <a16:creationId xmlns:a16="http://schemas.microsoft.com/office/drawing/2014/main" id="{3AFBABD2-D769-E842-8AEF-D437BF707E37}"/>
              </a:ext>
            </a:extLst>
          </p:cNvPr>
          <p:cNvSpPr/>
          <p:nvPr userDrawn="1"/>
        </p:nvSpPr>
        <p:spPr>
          <a:xfrm>
            <a:off x="10063920" y="199651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677">
            <a:extLst>
              <a:ext uri="{FF2B5EF4-FFF2-40B4-BE49-F238E27FC236}">
                <a16:creationId xmlns:a16="http://schemas.microsoft.com/office/drawing/2014/main" id="{64DF3FEE-20EB-774A-8730-850B654FF346}"/>
              </a:ext>
            </a:extLst>
          </p:cNvPr>
          <p:cNvSpPr/>
          <p:nvPr userDrawn="1"/>
        </p:nvSpPr>
        <p:spPr>
          <a:xfrm>
            <a:off x="6300075" y="1454174"/>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678">
            <a:extLst>
              <a:ext uri="{FF2B5EF4-FFF2-40B4-BE49-F238E27FC236}">
                <a16:creationId xmlns:a16="http://schemas.microsoft.com/office/drawing/2014/main" id="{567BBA07-D67D-1049-A5B1-E4B1F6834FF2}"/>
              </a:ext>
            </a:extLst>
          </p:cNvPr>
          <p:cNvSpPr/>
          <p:nvPr userDrawn="1"/>
        </p:nvSpPr>
        <p:spPr>
          <a:xfrm>
            <a:off x="682097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680">
            <a:extLst>
              <a:ext uri="{FF2B5EF4-FFF2-40B4-BE49-F238E27FC236}">
                <a16:creationId xmlns:a16="http://schemas.microsoft.com/office/drawing/2014/main" id="{2B268FA0-22FF-8840-AB5D-067F2BA1ABB9}"/>
              </a:ext>
            </a:extLst>
          </p:cNvPr>
          <p:cNvSpPr/>
          <p:nvPr userDrawn="1"/>
        </p:nvSpPr>
        <p:spPr>
          <a:xfrm>
            <a:off x="7888195" y="145417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681">
            <a:extLst>
              <a:ext uri="{FF2B5EF4-FFF2-40B4-BE49-F238E27FC236}">
                <a16:creationId xmlns:a16="http://schemas.microsoft.com/office/drawing/2014/main" id="{BF6644F8-F068-2944-8341-1D5C401F8FFC}"/>
              </a:ext>
            </a:extLst>
          </p:cNvPr>
          <p:cNvSpPr/>
          <p:nvPr userDrawn="1"/>
        </p:nvSpPr>
        <p:spPr>
          <a:xfrm>
            <a:off x="8421009"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682">
            <a:extLst>
              <a:ext uri="{FF2B5EF4-FFF2-40B4-BE49-F238E27FC236}">
                <a16:creationId xmlns:a16="http://schemas.microsoft.com/office/drawing/2014/main" id="{BAAEA03A-2B3C-3A4C-A120-CD2F473BAD05}"/>
              </a:ext>
            </a:extLst>
          </p:cNvPr>
          <p:cNvSpPr/>
          <p:nvPr userDrawn="1"/>
        </p:nvSpPr>
        <p:spPr>
          <a:xfrm>
            <a:off x="895461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683">
            <a:extLst>
              <a:ext uri="{FF2B5EF4-FFF2-40B4-BE49-F238E27FC236}">
                <a16:creationId xmlns:a16="http://schemas.microsoft.com/office/drawing/2014/main" id="{D21FBCD9-F505-0546-A1C0-B7E7C118B32C}"/>
              </a:ext>
            </a:extLst>
          </p:cNvPr>
          <p:cNvSpPr/>
          <p:nvPr userDrawn="1"/>
        </p:nvSpPr>
        <p:spPr>
          <a:xfrm>
            <a:off x="9526341" y="1454174"/>
            <a:ext cx="203279" cy="279509"/>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684">
            <a:extLst>
              <a:ext uri="{FF2B5EF4-FFF2-40B4-BE49-F238E27FC236}">
                <a16:creationId xmlns:a16="http://schemas.microsoft.com/office/drawing/2014/main" id="{C19D701E-479D-484A-AFDF-076047152CF1}"/>
              </a:ext>
            </a:extLst>
          </p:cNvPr>
          <p:cNvSpPr/>
          <p:nvPr userDrawn="1"/>
        </p:nvSpPr>
        <p:spPr>
          <a:xfrm>
            <a:off x="10021835" y="1454174"/>
            <a:ext cx="279509" cy="279509"/>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685">
            <a:extLst>
              <a:ext uri="{FF2B5EF4-FFF2-40B4-BE49-F238E27FC236}">
                <a16:creationId xmlns:a16="http://schemas.microsoft.com/office/drawing/2014/main" id="{A7D796A9-B8B5-0747-85DA-BA578AD8E7CA}"/>
              </a:ext>
            </a:extLst>
          </p:cNvPr>
          <p:cNvSpPr/>
          <p:nvPr userDrawn="1"/>
        </p:nvSpPr>
        <p:spPr>
          <a:xfrm>
            <a:off x="7354586" y="198143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687">
            <a:extLst>
              <a:ext uri="{FF2B5EF4-FFF2-40B4-BE49-F238E27FC236}">
                <a16:creationId xmlns:a16="http://schemas.microsoft.com/office/drawing/2014/main" id="{2EE366D5-5291-D140-96D7-8315AA8A08EC}"/>
              </a:ext>
            </a:extLst>
          </p:cNvPr>
          <p:cNvSpPr/>
          <p:nvPr userDrawn="1"/>
        </p:nvSpPr>
        <p:spPr>
          <a:xfrm>
            <a:off x="682891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689">
            <a:extLst>
              <a:ext uri="{FF2B5EF4-FFF2-40B4-BE49-F238E27FC236}">
                <a16:creationId xmlns:a16="http://schemas.microsoft.com/office/drawing/2014/main" id="{F81F0EBB-B234-064E-88D1-108D669F1202}"/>
              </a:ext>
            </a:extLst>
          </p:cNvPr>
          <p:cNvSpPr/>
          <p:nvPr userDrawn="1"/>
        </p:nvSpPr>
        <p:spPr>
          <a:xfrm>
            <a:off x="789613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690">
            <a:extLst>
              <a:ext uri="{FF2B5EF4-FFF2-40B4-BE49-F238E27FC236}">
                <a16:creationId xmlns:a16="http://schemas.microsoft.com/office/drawing/2014/main" id="{7C58EBBE-BD10-9B47-9574-D5AF95BAAFB6}"/>
              </a:ext>
            </a:extLst>
          </p:cNvPr>
          <p:cNvSpPr/>
          <p:nvPr userDrawn="1"/>
        </p:nvSpPr>
        <p:spPr>
          <a:xfrm>
            <a:off x="8429744" y="2000487"/>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692">
            <a:extLst>
              <a:ext uri="{FF2B5EF4-FFF2-40B4-BE49-F238E27FC236}">
                <a16:creationId xmlns:a16="http://schemas.microsoft.com/office/drawing/2014/main" id="{09C4AC0B-795A-B34D-8896-9CA6B1ED960F}"/>
              </a:ext>
            </a:extLst>
          </p:cNvPr>
          <p:cNvSpPr/>
          <p:nvPr userDrawn="1"/>
        </p:nvSpPr>
        <p:spPr>
          <a:xfrm>
            <a:off x="4647636" y="198778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696">
            <a:extLst>
              <a:ext uri="{FF2B5EF4-FFF2-40B4-BE49-F238E27FC236}">
                <a16:creationId xmlns:a16="http://schemas.microsoft.com/office/drawing/2014/main" id="{A37833E0-8489-B04E-9123-9274E84CB1E2}"/>
              </a:ext>
            </a:extLst>
          </p:cNvPr>
          <p:cNvSpPr/>
          <p:nvPr userDrawn="1"/>
        </p:nvSpPr>
        <p:spPr>
          <a:xfrm>
            <a:off x="5160599" y="1987782"/>
            <a:ext cx="277921" cy="27950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697">
            <a:extLst>
              <a:ext uri="{FF2B5EF4-FFF2-40B4-BE49-F238E27FC236}">
                <a16:creationId xmlns:a16="http://schemas.microsoft.com/office/drawing/2014/main" id="{17B65DF8-0410-7A47-937D-9AB47C20A0E7}"/>
              </a:ext>
            </a:extLst>
          </p:cNvPr>
          <p:cNvSpPr/>
          <p:nvPr userDrawn="1"/>
        </p:nvSpPr>
        <p:spPr>
          <a:xfrm>
            <a:off x="6300075"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698">
            <a:extLst>
              <a:ext uri="{FF2B5EF4-FFF2-40B4-BE49-F238E27FC236}">
                <a16:creationId xmlns:a16="http://schemas.microsoft.com/office/drawing/2014/main" id="{7CC4EE42-3C41-5944-A3A7-8490D1DE70E7}"/>
              </a:ext>
            </a:extLst>
          </p:cNvPr>
          <p:cNvSpPr/>
          <p:nvPr userDrawn="1"/>
        </p:nvSpPr>
        <p:spPr>
          <a:xfrm>
            <a:off x="6833683"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699">
            <a:extLst>
              <a:ext uri="{FF2B5EF4-FFF2-40B4-BE49-F238E27FC236}">
                <a16:creationId xmlns:a16="http://schemas.microsoft.com/office/drawing/2014/main" id="{61333CDD-C612-DE4B-BAE7-3B1701728B0B}"/>
              </a:ext>
            </a:extLst>
          </p:cNvPr>
          <p:cNvSpPr/>
          <p:nvPr userDrawn="1"/>
        </p:nvSpPr>
        <p:spPr>
          <a:xfrm>
            <a:off x="7354586" y="254680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04">
            <a:extLst>
              <a:ext uri="{FF2B5EF4-FFF2-40B4-BE49-F238E27FC236}">
                <a16:creationId xmlns:a16="http://schemas.microsoft.com/office/drawing/2014/main" id="{B27BFF23-DF82-364C-BF45-6BE84A53E0A0}"/>
              </a:ext>
            </a:extLst>
          </p:cNvPr>
          <p:cNvSpPr/>
          <p:nvPr userDrawn="1"/>
        </p:nvSpPr>
        <p:spPr>
          <a:xfrm>
            <a:off x="7322824" y="147561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08">
            <a:extLst>
              <a:ext uri="{FF2B5EF4-FFF2-40B4-BE49-F238E27FC236}">
                <a16:creationId xmlns:a16="http://schemas.microsoft.com/office/drawing/2014/main" id="{A6210BDA-D6E0-8C4C-AABD-0D72A8230E02}"/>
              </a:ext>
            </a:extLst>
          </p:cNvPr>
          <p:cNvSpPr/>
          <p:nvPr userDrawn="1"/>
        </p:nvSpPr>
        <p:spPr>
          <a:xfrm>
            <a:off x="245126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09">
            <a:extLst>
              <a:ext uri="{FF2B5EF4-FFF2-40B4-BE49-F238E27FC236}">
                <a16:creationId xmlns:a16="http://schemas.microsoft.com/office/drawing/2014/main" id="{F6F1B9EA-232E-AA48-86EB-38E6F66064C6}"/>
              </a:ext>
            </a:extLst>
          </p:cNvPr>
          <p:cNvSpPr/>
          <p:nvPr userDrawn="1"/>
        </p:nvSpPr>
        <p:spPr>
          <a:xfrm>
            <a:off x="2984873"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10">
            <a:extLst>
              <a:ext uri="{FF2B5EF4-FFF2-40B4-BE49-F238E27FC236}">
                <a16:creationId xmlns:a16="http://schemas.microsoft.com/office/drawing/2014/main" id="{6EA15CBA-1794-F14A-9F49-AAA38200B5EE}"/>
              </a:ext>
            </a:extLst>
          </p:cNvPr>
          <p:cNvSpPr/>
          <p:nvPr userDrawn="1"/>
        </p:nvSpPr>
        <p:spPr>
          <a:xfrm>
            <a:off x="3517688"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711">
            <a:extLst>
              <a:ext uri="{FF2B5EF4-FFF2-40B4-BE49-F238E27FC236}">
                <a16:creationId xmlns:a16="http://schemas.microsoft.com/office/drawing/2014/main" id="{D359CF58-6428-B043-BE96-EC1042373D5A}"/>
              </a:ext>
            </a:extLst>
          </p:cNvPr>
          <p:cNvSpPr/>
          <p:nvPr userDrawn="1"/>
        </p:nvSpPr>
        <p:spPr>
          <a:xfrm>
            <a:off x="4051296"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712">
            <a:extLst>
              <a:ext uri="{FF2B5EF4-FFF2-40B4-BE49-F238E27FC236}">
                <a16:creationId xmlns:a16="http://schemas.microsoft.com/office/drawing/2014/main" id="{2E3C879D-9BA7-2241-9ADF-899882E58D05}"/>
              </a:ext>
            </a:extLst>
          </p:cNvPr>
          <p:cNvSpPr/>
          <p:nvPr userDrawn="1"/>
        </p:nvSpPr>
        <p:spPr>
          <a:xfrm>
            <a:off x="458490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713">
            <a:extLst>
              <a:ext uri="{FF2B5EF4-FFF2-40B4-BE49-F238E27FC236}">
                <a16:creationId xmlns:a16="http://schemas.microsoft.com/office/drawing/2014/main" id="{F4D556FC-A7FD-F442-B026-CCD5E6420F39}"/>
              </a:ext>
            </a:extLst>
          </p:cNvPr>
          <p:cNvSpPr/>
          <p:nvPr userDrawn="1"/>
        </p:nvSpPr>
        <p:spPr>
          <a:xfrm>
            <a:off x="511851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714">
            <a:extLst>
              <a:ext uri="{FF2B5EF4-FFF2-40B4-BE49-F238E27FC236}">
                <a16:creationId xmlns:a16="http://schemas.microsoft.com/office/drawing/2014/main" id="{F5124D8A-4F33-7041-80DD-22FCD26E195F}"/>
              </a:ext>
            </a:extLst>
          </p:cNvPr>
          <p:cNvSpPr/>
          <p:nvPr userDrawn="1"/>
        </p:nvSpPr>
        <p:spPr>
          <a:xfrm>
            <a:off x="5652121"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715">
            <a:extLst>
              <a:ext uri="{FF2B5EF4-FFF2-40B4-BE49-F238E27FC236}">
                <a16:creationId xmlns:a16="http://schemas.microsoft.com/office/drawing/2014/main" id="{03269102-16A7-E340-9011-9D370664CB3D}"/>
              </a:ext>
            </a:extLst>
          </p:cNvPr>
          <p:cNvSpPr/>
          <p:nvPr userDrawn="1"/>
        </p:nvSpPr>
        <p:spPr>
          <a:xfrm>
            <a:off x="6185730"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716">
            <a:extLst>
              <a:ext uri="{FF2B5EF4-FFF2-40B4-BE49-F238E27FC236}">
                <a16:creationId xmlns:a16="http://schemas.microsoft.com/office/drawing/2014/main" id="{27945FF1-0D56-B04B-9C6D-98C1FCA47074}"/>
              </a:ext>
            </a:extLst>
          </p:cNvPr>
          <p:cNvSpPr/>
          <p:nvPr userDrawn="1"/>
        </p:nvSpPr>
        <p:spPr>
          <a:xfrm>
            <a:off x="6718544"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717">
            <a:extLst>
              <a:ext uri="{FF2B5EF4-FFF2-40B4-BE49-F238E27FC236}">
                <a16:creationId xmlns:a16="http://schemas.microsoft.com/office/drawing/2014/main" id="{971B2E54-A49D-B746-A869-A50DFCF78E87}"/>
              </a:ext>
            </a:extLst>
          </p:cNvPr>
          <p:cNvSpPr/>
          <p:nvPr userDrawn="1"/>
        </p:nvSpPr>
        <p:spPr>
          <a:xfrm>
            <a:off x="725215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718">
            <a:extLst>
              <a:ext uri="{FF2B5EF4-FFF2-40B4-BE49-F238E27FC236}">
                <a16:creationId xmlns:a16="http://schemas.microsoft.com/office/drawing/2014/main" id="{A9599AE8-8B11-0D46-9202-FCBAB266798C}"/>
              </a:ext>
            </a:extLst>
          </p:cNvPr>
          <p:cNvSpPr/>
          <p:nvPr userDrawn="1"/>
        </p:nvSpPr>
        <p:spPr>
          <a:xfrm>
            <a:off x="4051296"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719">
            <a:extLst>
              <a:ext uri="{FF2B5EF4-FFF2-40B4-BE49-F238E27FC236}">
                <a16:creationId xmlns:a16="http://schemas.microsoft.com/office/drawing/2014/main" id="{A9DDF37E-844C-1C46-BD59-79024E9BD570}"/>
              </a:ext>
            </a:extLst>
          </p:cNvPr>
          <p:cNvSpPr/>
          <p:nvPr userDrawn="1"/>
        </p:nvSpPr>
        <p:spPr>
          <a:xfrm>
            <a:off x="1918451" y="4524804"/>
            <a:ext cx="277921"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3" name="Shape 2720">
            <a:extLst>
              <a:ext uri="{FF2B5EF4-FFF2-40B4-BE49-F238E27FC236}">
                <a16:creationId xmlns:a16="http://schemas.microsoft.com/office/drawing/2014/main" id="{8D43DC78-C5F9-164E-A582-59D8A5A9085A}"/>
              </a:ext>
            </a:extLst>
          </p:cNvPr>
          <p:cNvSpPr/>
          <p:nvPr userDrawn="1"/>
        </p:nvSpPr>
        <p:spPr>
          <a:xfrm>
            <a:off x="2451265"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4" name="Shape 2721">
            <a:extLst>
              <a:ext uri="{FF2B5EF4-FFF2-40B4-BE49-F238E27FC236}">
                <a16:creationId xmlns:a16="http://schemas.microsoft.com/office/drawing/2014/main" id="{2CA757F6-6428-B244-9AF5-8406C540855A}"/>
              </a:ext>
            </a:extLst>
          </p:cNvPr>
          <p:cNvSpPr/>
          <p:nvPr userDrawn="1"/>
        </p:nvSpPr>
        <p:spPr>
          <a:xfrm>
            <a:off x="2984873"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5" name="Shape 2722">
            <a:extLst>
              <a:ext uri="{FF2B5EF4-FFF2-40B4-BE49-F238E27FC236}">
                <a16:creationId xmlns:a16="http://schemas.microsoft.com/office/drawing/2014/main" id="{48F5BA46-391A-BE48-B1C9-D2658CE2182E}"/>
              </a:ext>
            </a:extLst>
          </p:cNvPr>
          <p:cNvSpPr/>
          <p:nvPr userDrawn="1"/>
        </p:nvSpPr>
        <p:spPr>
          <a:xfrm>
            <a:off x="3518482"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6" name="Shape 2727">
            <a:extLst>
              <a:ext uri="{FF2B5EF4-FFF2-40B4-BE49-F238E27FC236}">
                <a16:creationId xmlns:a16="http://schemas.microsoft.com/office/drawing/2014/main" id="{AA7D94BC-F532-3743-B070-ED917879B4F2}"/>
              </a:ext>
            </a:extLst>
          </p:cNvPr>
          <p:cNvSpPr/>
          <p:nvPr userDrawn="1"/>
        </p:nvSpPr>
        <p:spPr>
          <a:xfrm>
            <a:off x="618573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7" name="Shape 2728">
            <a:extLst>
              <a:ext uri="{FF2B5EF4-FFF2-40B4-BE49-F238E27FC236}">
                <a16:creationId xmlns:a16="http://schemas.microsoft.com/office/drawing/2014/main" id="{518F1FF4-A075-544D-9C7A-83AD1A2EF0D8}"/>
              </a:ext>
            </a:extLst>
          </p:cNvPr>
          <p:cNvSpPr/>
          <p:nvPr userDrawn="1"/>
        </p:nvSpPr>
        <p:spPr>
          <a:xfrm>
            <a:off x="190654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729">
            <a:extLst>
              <a:ext uri="{FF2B5EF4-FFF2-40B4-BE49-F238E27FC236}">
                <a16:creationId xmlns:a16="http://schemas.microsoft.com/office/drawing/2014/main" id="{C533CF5C-D9FA-DB4C-92C9-6AB22F0B2DC4}"/>
              </a:ext>
            </a:extLst>
          </p:cNvPr>
          <p:cNvSpPr/>
          <p:nvPr userDrawn="1"/>
        </p:nvSpPr>
        <p:spPr>
          <a:xfrm>
            <a:off x="2440148" y="505841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730">
            <a:extLst>
              <a:ext uri="{FF2B5EF4-FFF2-40B4-BE49-F238E27FC236}">
                <a16:creationId xmlns:a16="http://schemas.microsoft.com/office/drawing/2014/main" id="{8ECBF5DC-AA75-EC42-A29C-80F067B420DC}"/>
              </a:ext>
            </a:extLst>
          </p:cNvPr>
          <p:cNvSpPr/>
          <p:nvPr userDrawn="1"/>
        </p:nvSpPr>
        <p:spPr>
          <a:xfrm>
            <a:off x="2972962"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731">
            <a:extLst>
              <a:ext uri="{FF2B5EF4-FFF2-40B4-BE49-F238E27FC236}">
                <a16:creationId xmlns:a16="http://schemas.microsoft.com/office/drawing/2014/main" id="{2C2E041F-5FBE-5D4E-A6F5-75597D3B4F31}"/>
              </a:ext>
            </a:extLst>
          </p:cNvPr>
          <p:cNvSpPr/>
          <p:nvPr userDrawn="1"/>
        </p:nvSpPr>
        <p:spPr>
          <a:xfrm>
            <a:off x="3506571" y="5071118"/>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1" name="Shape 2734">
            <a:extLst>
              <a:ext uri="{FF2B5EF4-FFF2-40B4-BE49-F238E27FC236}">
                <a16:creationId xmlns:a16="http://schemas.microsoft.com/office/drawing/2014/main" id="{E9BFBBDD-092D-AE47-A0E5-498BCFC2B820}"/>
              </a:ext>
            </a:extLst>
          </p:cNvPr>
          <p:cNvSpPr/>
          <p:nvPr userDrawn="1"/>
        </p:nvSpPr>
        <p:spPr>
          <a:xfrm>
            <a:off x="4052090" y="5096526"/>
            <a:ext cx="279509" cy="202486"/>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2" name="Shape 2735">
            <a:extLst>
              <a:ext uri="{FF2B5EF4-FFF2-40B4-BE49-F238E27FC236}">
                <a16:creationId xmlns:a16="http://schemas.microsoft.com/office/drawing/2014/main" id="{C4595704-276F-7946-AAEF-4E23451374D3}"/>
              </a:ext>
            </a:extLst>
          </p:cNvPr>
          <p:cNvSpPr/>
          <p:nvPr userDrawn="1"/>
        </p:nvSpPr>
        <p:spPr>
          <a:xfrm>
            <a:off x="4585699" y="5083821"/>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3" name="Shape 2736">
            <a:extLst>
              <a:ext uri="{FF2B5EF4-FFF2-40B4-BE49-F238E27FC236}">
                <a16:creationId xmlns:a16="http://schemas.microsoft.com/office/drawing/2014/main" id="{EAA481AA-7F09-1C43-9B5E-99F07C8A1ED4}"/>
              </a:ext>
            </a:extLst>
          </p:cNvPr>
          <p:cNvSpPr/>
          <p:nvPr userDrawn="1"/>
        </p:nvSpPr>
        <p:spPr>
          <a:xfrm>
            <a:off x="5118513"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4" name="Shape 2737">
            <a:extLst>
              <a:ext uri="{FF2B5EF4-FFF2-40B4-BE49-F238E27FC236}">
                <a16:creationId xmlns:a16="http://schemas.microsoft.com/office/drawing/2014/main" id="{6872C8A4-C210-2D49-B967-25D7548F43B1}"/>
              </a:ext>
            </a:extLst>
          </p:cNvPr>
          <p:cNvSpPr/>
          <p:nvPr userDrawn="1"/>
        </p:nvSpPr>
        <p:spPr>
          <a:xfrm>
            <a:off x="565212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5" name="Shape 2738">
            <a:extLst>
              <a:ext uri="{FF2B5EF4-FFF2-40B4-BE49-F238E27FC236}">
                <a16:creationId xmlns:a16="http://schemas.microsoft.com/office/drawing/2014/main" id="{FDB8856F-501C-9946-88CF-9BB69C5C1F53}"/>
              </a:ext>
            </a:extLst>
          </p:cNvPr>
          <p:cNvSpPr/>
          <p:nvPr userDrawn="1"/>
        </p:nvSpPr>
        <p:spPr>
          <a:xfrm>
            <a:off x="1892247"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6" name="Shape 2739">
            <a:extLst>
              <a:ext uri="{FF2B5EF4-FFF2-40B4-BE49-F238E27FC236}">
                <a16:creationId xmlns:a16="http://schemas.microsoft.com/office/drawing/2014/main" id="{682E9BDF-53EB-3648-AFFE-3A2DD14CF8C9}"/>
              </a:ext>
            </a:extLst>
          </p:cNvPr>
          <p:cNvSpPr/>
          <p:nvPr userDrawn="1"/>
        </p:nvSpPr>
        <p:spPr>
          <a:xfrm>
            <a:off x="2425855"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7" name="Shape 2740">
            <a:extLst>
              <a:ext uri="{FF2B5EF4-FFF2-40B4-BE49-F238E27FC236}">
                <a16:creationId xmlns:a16="http://schemas.microsoft.com/office/drawing/2014/main" id="{8913CB07-93EE-5944-8D17-FFD29D2C119D}"/>
              </a:ext>
            </a:extLst>
          </p:cNvPr>
          <p:cNvSpPr/>
          <p:nvPr userDrawn="1"/>
        </p:nvSpPr>
        <p:spPr>
          <a:xfrm>
            <a:off x="2958669"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8" name="Shape 2741">
            <a:extLst>
              <a:ext uri="{FF2B5EF4-FFF2-40B4-BE49-F238E27FC236}">
                <a16:creationId xmlns:a16="http://schemas.microsoft.com/office/drawing/2014/main" id="{0ECCF096-5ACB-424A-8858-FE4FC38FE5B7}"/>
              </a:ext>
            </a:extLst>
          </p:cNvPr>
          <p:cNvSpPr/>
          <p:nvPr userDrawn="1"/>
        </p:nvSpPr>
        <p:spPr>
          <a:xfrm>
            <a:off x="3492278"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9" name="Shape 2742">
            <a:extLst>
              <a:ext uri="{FF2B5EF4-FFF2-40B4-BE49-F238E27FC236}">
                <a16:creationId xmlns:a16="http://schemas.microsoft.com/office/drawing/2014/main" id="{3AB7201A-51FA-E74C-B2BD-F352E9FD6149}"/>
              </a:ext>
            </a:extLst>
          </p:cNvPr>
          <p:cNvSpPr/>
          <p:nvPr userDrawn="1"/>
        </p:nvSpPr>
        <p:spPr>
          <a:xfrm>
            <a:off x="402588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0" name="Shape 2743">
            <a:extLst>
              <a:ext uri="{FF2B5EF4-FFF2-40B4-BE49-F238E27FC236}">
                <a16:creationId xmlns:a16="http://schemas.microsoft.com/office/drawing/2014/main" id="{86556AF2-C038-324B-8151-5071C91E498E}"/>
              </a:ext>
            </a:extLst>
          </p:cNvPr>
          <p:cNvSpPr/>
          <p:nvPr userDrawn="1"/>
        </p:nvSpPr>
        <p:spPr>
          <a:xfrm>
            <a:off x="4559495"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1" name="Shape 2744">
            <a:extLst>
              <a:ext uri="{FF2B5EF4-FFF2-40B4-BE49-F238E27FC236}">
                <a16:creationId xmlns:a16="http://schemas.microsoft.com/office/drawing/2014/main" id="{1D811FCF-D751-4C45-B594-009D25F13AF1}"/>
              </a:ext>
            </a:extLst>
          </p:cNvPr>
          <p:cNvSpPr/>
          <p:nvPr userDrawn="1"/>
        </p:nvSpPr>
        <p:spPr>
          <a:xfrm>
            <a:off x="509310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2" name="Shape 2745">
            <a:extLst>
              <a:ext uri="{FF2B5EF4-FFF2-40B4-BE49-F238E27FC236}">
                <a16:creationId xmlns:a16="http://schemas.microsoft.com/office/drawing/2014/main" id="{0CBFC2E2-C9D3-7D48-8E2B-BE5B9829E210}"/>
              </a:ext>
            </a:extLst>
          </p:cNvPr>
          <p:cNvSpPr/>
          <p:nvPr userDrawn="1"/>
        </p:nvSpPr>
        <p:spPr>
          <a:xfrm>
            <a:off x="5626712"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3" name="Shape 2746">
            <a:extLst>
              <a:ext uri="{FF2B5EF4-FFF2-40B4-BE49-F238E27FC236}">
                <a16:creationId xmlns:a16="http://schemas.microsoft.com/office/drawing/2014/main" id="{6700A06F-7964-CA4E-A302-6E4665469BE8}"/>
              </a:ext>
            </a:extLst>
          </p:cNvPr>
          <p:cNvSpPr/>
          <p:nvPr userDrawn="1"/>
        </p:nvSpPr>
        <p:spPr>
          <a:xfrm>
            <a:off x="615952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4" name="Shape 2747">
            <a:extLst>
              <a:ext uri="{FF2B5EF4-FFF2-40B4-BE49-F238E27FC236}">
                <a16:creationId xmlns:a16="http://schemas.microsoft.com/office/drawing/2014/main" id="{30553DFB-2365-C74B-B74D-BCB874613660}"/>
              </a:ext>
            </a:extLst>
          </p:cNvPr>
          <p:cNvSpPr/>
          <p:nvPr userDrawn="1"/>
        </p:nvSpPr>
        <p:spPr>
          <a:xfrm>
            <a:off x="6693134"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5" name="Shape 2751">
            <a:extLst>
              <a:ext uri="{FF2B5EF4-FFF2-40B4-BE49-F238E27FC236}">
                <a16:creationId xmlns:a16="http://schemas.microsoft.com/office/drawing/2014/main" id="{112032F2-CD7D-E34F-954D-9A6457630118}"/>
              </a:ext>
            </a:extLst>
          </p:cNvPr>
          <p:cNvSpPr/>
          <p:nvPr userDrawn="1"/>
        </p:nvSpPr>
        <p:spPr>
          <a:xfrm>
            <a:off x="7861991" y="3991196"/>
            <a:ext cx="177869" cy="279509"/>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6" name="Shape 2752">
            <a:extLst>
              <a:ext uri="{FF2B5EF4-FFF2-40B4-BE49-F238E27FC236}">
                <a16:creationId xmlns:a16="http://schemas.microsoft.com/office/drawing/2014/main" id="{7F68DE55-7932-574C-82BB-191EB3BCB0CD}"/>
              </a:ext>
            </a:extLst>
          </p:cNvPr>
          <p:cNvSpPr/>
          <p:nvPr userDrawn="1"/>
        </p:nvSpPr>
        <p:spPr>
          <a:xfrm>
            <a:off x="8370190"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7" name="Shape 2753">
            <a:extLst>
              <a:ext uri="{FF2B5EF4-FFF2-40B4-BE49-F238E27FC236}">
                <a16:creationId xmlns:a16="http://schemas.microsoft.com/office/drawing/2014/main" id="{B2BD6990-B602-AE41-914B-A58A47173FBE}"/>
              </a:ext>
            </a:extLst>
          </p:cNvPr>
          <p:cNvSpPr/>
          <p:nvPr userDrawn="1"/>
        </p:nvSpPr>
        <p:spPr>
          <a:xfrm>
            <a:off x="8903798"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8" name="Shape 2754">
            <a:extLst>
              <a:ext uri="{FF2B5EF4-FFF2-40B4-BE49-F238E27FC236}">
                <a16:creationId xmlns:a16="http://schemas.microsoft.com/office/drawing/2014/main" id="{A5E76623-8B93-464C-A051-679A57543401}"/>
              </a:ext>
            </a:extLst>
          </p:cNvPr>
          <p:cNvSpPr/>
          <p:nvPr userDrawn="1"/>
        </p:nvSpPr>
        <p:spPr>
          <a:xfrm>
            <a:off x="9424701" y="3991196"/>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9" name="Shape 2755">
            <a:extLst>
              <a:ext uri="{FF2B5EF4-FFF2-40B4-BE49-F238E27FC236}">
                <a16:creationId xmlns:a16="http://schemas.microsoft.com/office/drawing/2014/main" id="{8C6706BB-B405-8342-9E20-6877CF7AF435}"/>
              </a:ext>
            </a:extLst>
          </p:cNvPr>
          <p:cNvSpPr/>
          <p:nvPr userDrawn="1"/>
        </p:nvSpPr>
        <p:spPr>
          <a:xfrm>
            <a:off x="9971015"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0" name="Shape 2758">
            <a:extLst>
              <a:ext uri="{FF2B5EF4-FFF2-40B4-BE49-F238E27FC236}">
                <a16:creationId xmlns:a16="http://schemas.microsoft.com/office/drawing/2014/main" id="{41FFC6A4-F56B-474F-8EE3-D8BF4EFC1AB1}"/>
              </a:ext>
            </a:extLst>
          </p:cNvPr>
          <p:cNvSpPr/>
          <p:nvPr userDrawn="1"/>
        </p:nvSpPr>
        <p:spPr>
          <a:xfrm>
            <a:off x="674474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1" name="Shape 2759">
            <a:extLst>
              <a:ext uri="{FF2B5EF4-FFF2-40B4-BE49-F238E27FC236}">
                <a16:creationId xmlns:a16="http://schemas.microsoft.com/office/drawing/2014/main" id="{1EE5E5C4-749E-D145-B12D-6DA1E099F50F}"/>
              </a:ext>
            </a:extLst>
          </p:cNvPr>
          <p:cNvSpPr/>
          <p:nvPr userDrawn="1"/>
        </p:nvSpPr>
        <p:spPr>
          <a:xfrm>
            <a:off x="7278357"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2" name="Shape 2760">
            <a:extLst>
              <a:ext uri="{FF2B5EF4-FFF2-40B4-BE49-F238E27FC236}">
                <a16:creationId xmlns:a16="http://schemas.microsoft.com/office/drawing/2014/main" id="{DCB0EE35-43F7-E443-8B19-ABF16A2C348F}"/>
              </a:ext>
            </a:extLst>
          </p:cNvPr>
          <p:cNvSpPr/>
          <p:nvPr userDrawn="1"/>
        </p:nvSpPr>
        <p:spPr>
          <a:xfrm>
            <a:off x="781196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3" name="Shape 2761">
            <a:extLst>
              <a:ext uri="{FF2B5EF4-FFF2-40B4-BE49-F238E27FC236}">
                <a16:creationId xmlns:a16="http://schemas.microsoft.com/office/drawing/2014/main" id="{871EDD72-789F-9D44-8805-147DD757EA79}"/>
              </a:ext>
            </a:extLst>
          </p:cNvPr>
          <p:cNvSpPr/>
          <p:nvPr userDrawn="1"/>
        </p:nvSpPr>
        <p:spPr>
          <a:xfrm>
            <a:off x="834478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 name="Shape 2763">
            <a:extLst>
              <a:ext uri="{FF2B5EF4-FFF2-40B4-BE49-F238E27FC236}">
                <a16:creationId xmlns:a16="http://schemas.microsoft.com/office/drawing/2014/main" id="{E7585A20-F4C2-934B-AEB9-D88971FD16B0}"/>
              </a:ext>
            </a:extLst>
          </p:cNvPr>
          <p:cNvSpPr/>
          <p:nvPr userDrawn="1"/>
        </p:nvSpPr>
        <p:spPr>
          <a:xfrm>
            <a:off x="887838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5" name="Shape 2764">
            <a:extLst>
              <a:ext uri="{FF2B5EF4-FFF2-40B4-BE49-F238E27FC236}">
                <a16:creationId xmlns:a16="http://schemas.microsoft.com/office/drawing/2014/main" id="{75BAD50B-8338-1740-95B3-7B5AB0075841}"/>
              </a:ext>
            </a:extLst>
          </p:cNvPr>
          <p:cNvSpPr/>
          <p:nvPr userDrawn="1"/>
        </p:nvSpPr>
        <p:spPr>
          <a:xfrm>
            <a:off x="9411996" y="453750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6" name="Shape 2765">
            <a:extLst>
              <a:ext uri="{FF2B5EF4-FFF2-40B4-BE49-F238E27FC236}">
                <a16:creationId xmlns:a16="http://schemas.microsoft.com/office/drawing/2014/main" id="{8CBE885B-5EFB-C047-8706-164DB7B443C8}"/>
              </a:ext>
            </a:extLst>
          </p:cNvPr>
          <p:cNvSpPr/>
          <p:nvPr userDrawn="1"/>
        </p:nvSpPr>
        <p:spPr>
          <a:xfrm>
            <a:off x="994560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766">
            <a:extLst>
              <a:ext uri="{FF2B5EF4-FFF2-40B4-BE49-F238E27FC236}">
                <a16:creationId xmlns:a16="http://schemas.microsoft.com/office/drawing/2014/main" id="{310A603D-CEB2-2F4D-BA6A-E2A633BF5514}"/>
              </a:ext>
            </a:extLst>
          </p:cNvPr>
          <p:cNvSpPr/>
          <p:nvPr userDrawn="1"/>
        </p:nvSpPr>
        <p:spPr>
          <a:xfrm>
            <a:off x="4572994" y="452480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767">
            <a:extLst>
              <a:ext uri="{FF2B5EF4-FFF2-40B4-BE49-F238E27FC236}">
                <a16:creationId xmlns:a16="http://schemas.microsoft.com/office/drawing/2014/main" id="{F2A4BC3F-E37A-AC47-8865-8A83613DFF00}"/>
              </a:ext>
            </a:extLst>
          </p:cNvPr>
          <p:cNvSpPr/>
          <p:nvPr userDrawn="1"/>
        </p:nvSpPr>
        <p:spPr>
          <a:xfrm>
            <a:off x="5112161"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68">
            <a:extLst>
              <a:ext uri="{FF2B5EF4-FFF2-40B4-BE49-F238E27FC236}">
                <a16:creationId xmlns:a16="http://schemas.microsoft.com/office/drawing/2014/main" id="{9B897AE4-D98E-3D41-B6AD-BF2CEE1FAE03}"/>
              </a:ext>
            </a:extLst>
          </p:cNvPr>
          <p:cNvSpPr/>
          <p:nvPr userDrawn="1"/>
        </p:nvSpPr>
        <p:spPr>
          <a:xfrm>
            <a:off x="6211140" y="5146552"/>
            <a:ext cx="279509" cy="101640"/>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769">
            <a:extLst>
              <a:ext uri="{FF2B5EF4-FFF2-40B4-BE49-F238E27FC236}">
                <a16:creationId xmlns:a16="http://schemas.microsoft.com/office/drawing/2014/main" id="{60EB881B-A4E3-CC41-9C34-26D603A7E374}"/>
              </a:ext>
            </a:extLst>
          </p:cNvPr>
          <p:cNvSpPr/>
          <p:nvPr userDrawn="1"/>
        </p:nvSpPr>
        <p:spPr>
          <a:xfrm>
            <a:off x="6782863" y="5058413"/>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770">
            <a:extLst>
              <a:ext uri="{FF2B5EF4-FFF2-40B4-BE49-F238E27FC236}">
                <a16:creationId xmlns:a16="http://schemas.microsoft.com/office/drawing/2014/main" id="{1775868B-ABC6-AC4E-A4B9-504DD62BAB07}"/>
              </a:ext>
            </a:extLst>
          </p:cNvPr>
          <p:cNvSpPr/>
          <p:nvPr userDrawn="1"/>
        </p:nvSpPr>
        <p:spPr>
          <a:xfrm>
            <a:off x="7278357"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771">
            <a:extLst>
              <a:ext uri="{FF2B5EF4-FFF2-40B4-BE49-F238E27FC236}">
                <a16:creationId xmlns:a16="http://schemas.microsoft.com/office/drawing/2014/main" id="{7BAE9393-2D88-0442-A31E-1C1476E947FB}"/>
              </a:ext>
            </a:extLst>
          </p:cNvPr>
          <p:cNvSpPr/>
          <p:nvPr userDrawn="1"/>
        </p:nvSpPr>
        <p:spPr>
          <a:xfrm>
            <a:off x="781117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773">
            <a:extLst>
              <a:ext uri="{FF2B5EF4-FFF2-40B4-BE49-F238E27FC236}">
                <a16:creationId xmlns:a16="http://schemas.microsoft.com/office/drawing/2014/main" id="{57A46420-3859-D74C-A178-B965B6D960FA}"/>
              </a:ext>
            </a:extLst>
          </p:cNvPr>
          <p:cNvSpPr/>
          <p:nvPr userDrawn="1"/>
        </p:nvSpPr>
        <p:spPr>
          <a:xfrm>
            <a:off x="8878388"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774">
            <a:extLst>
              <a:ext uri="{FF2B5EF4-FFF2-40B4-BE49-F238E27FC236}">
                <a16:creationId xmlns:a16="http://schemas.microsoft.com/office/drawing/2014/main" id="{4661928A-48CD-0544-BEBE-7AC5343E1BFB}"/>
              </a:ext>
            </a:extLst>
          </p:cNvPr>
          <p:cNvSpPr/>
          <p:nvPr userDrawn="1"/>
        </p:nvSpPr>
        <p:spPr>
          <a:xfrm>
            <a:off x="9411996"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776">
            <a:extLst>
              <a:ext uri="{FF2B5EF4-FFF2-40B4-BE49-F238E27FC236}">
                <a16:creationId xmlns:a16="http://schemas.microsoft.com/office/drawing/2014/main" id="{EF8EDCCF-3B58-2048-858B-4AC422E137A9}"/>
              </a:ext>
            </a:extLst>
          </p:cNvPr>
          <p:cNvSpPr/>
          <p:nvPr userDrawn="1"/>
        </p:nvSpPr>
        <p:spPr>
          <a:xfrm>
            <a:off x="9983718" y="5088587"/>
            <a:ext cx="152460" cy="27871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777">
            <a:extLst>
              <a:ext uri="{FF2B5EF4-FFF2-40B4-BE49-F238E27FC236}">
                <a16:creationId xmlns:a16="http://schemas.microsoft.com/office/drawing/2014/main" id="{740E5208-923F-554B-8ACB-A59FBEAB61F6}"/>
              </a:ext>
            </a:extLst>
          </p:cNvPr>
          <p:cNvSpPr/>
          <p:nvPr userDrawn="1"/>
        </p:nvSpPr>
        <p:spPr>
          <a:xfrm>
            <a:off x="1978006" y="3991990"/>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778">
            <a:extLst>
              <a:ext uri="{FF2B5EF4-FFF2-40B4-BE49-F238E27FC236}">
                <a16:creationId xmlns:a16="http://schemas.microsoft.com/office/drawing/2014/main" id="{C89964C6-E4EC-EE4E-9931-5A22029AD6D5}"/>
              </a:ext>
            </a:extLst>
          </p:cNvPr>
          <p:cNvSpPr/>
          <p:nvPr userDrawn="1"/>
        </p:nvSpPr>
        <p:spPr>
          <a:xfrm>
            <a:off x="725215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779">
            <a:extLst>
              <a:ext uri="{FF2B5EF4-FFF2-40B4-BE49-F238E27FC236}">
                <a16:creationId xmlns:a16="http://schemas.microsoft.com/office/drawing/2014/main" id="{99FD1332-DE61-6D4E-8609-6551CB564CCA}"/>
              </a:ext>
            </a:extLst>
          </p:cNvPr>
          <p:cNvSpPr/>
          <p:nvPr userDrawn="1"/>
        </p:nvSpPr>
        <p:spPr>
          <a:xfrm>
            <a:off x="7823876" y="5562641"/>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782">
            <a:extLst>
              <a:ext uri="{FF2B5EF4-FFF2-40B4-BE49-F238E27FC236}">
                <a16:creationId xmlns:a16="http://schemas.microsoft.com/office/drawing/2014/main" id="{C4F500EE-E763-2845-9B8C-4F53000CBC50}"/>
              </a:ext>
            </a:extLst>
          </p:cNvPr>
          <p:cNvSpPr/>
          <p:nvPr userDrawn="1"/>
        </p:nvSpPr>
        <p:spPr>
          <a:xfrm>
            <a:off x="8344780" y="5581697"/>
            <a:ext cx="280303" cy="2413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783">
            <a:extLst>
              <a:ext uri="{FF2B5EF4-FFF2-40B4-BE49-F238E27FC236}">
                <a16:creationId xmlns:a16="http://schemas.microsoft.com/office/drawing/2014/main" id="{EB0C8521-C6C0-EB42-9987-B7A868874291}"/>
              </a:ext>
            </a:extLst>
          </p:cNvPr>
          <p:cNvSpPr/>
          <p:nvPr userDrawn="1"/>
        </p:nvSpPr>
        <p:spPr>
          <a:xfrm>
            <a:off x="8878388" y="5581697"/>
            <a:ext cx="279509" cy="24139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784">
            <a:extLst>
              <a:ext uri="{FF2B5EF4-FFF2-40B4-BE49-F238E27FC236}">
                <a16:creationId xmlns:a16="http://schemas.microsoft.com/office/drawing/2014/main" id="{13550CB4-CDFB-1F40-B9CA-D95C2229CDAD}"/>
              </a:ext>
            </a:extLst>
          </p:cNvPr>
          <p:cNvSpPr/>
          <p:nvPr userDrawn="1"/>
        </p:nvSpPr>
        <p:spPr>
          <a:xfrm>
            <a:off x="941199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3" name="Shape 2785">
            <a:extLst>
              <a:ext uri="{FF2B5EF4-FFF2-40B4-BE49-F238E27FC236}">
                <a16:creationId xmlns:a16="http://schemas.microsoft.com/office/drawing/2014/main" id="{E61DA65D-6BA2-214A-805E-A8EFB51A7365}"/>
              </a:ext>
            </a:extLst>
          </p:cNvPr>
          <p:cNvSpPr/>
          <p:nvPr userDrawn="1"/>
        </p:nvSpPr>
        <p:spPr>
          <a:xfrm>
            <a:off x="9945605" y="558805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4" name="Shape 2786">
            <a:extLst>
              <a:ext uri="{FF2B5EF4-FFF2-40B4-BE49-F238E27FC236}">
                <a16:creationId xmlns:a16="http://schemas.microsoft.com/office/drawing/2014/main" id="{396CD674-87E9-8F41-9C50-D33CED68093C}"/>
              </a:ext>
            </a:extLst>
          </p:cNvPr>
          <p:cNvSpPr/>
          <p:nvPr userDrawn="1"/>
        </p:nvSpPr>
        <p:spPr>
          <a:xfrm>
            <a:off x="5649740" y="4547038"/>
            <a:ext cx="277921" cy="2540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5" name="TextBox 214">
            <a:extLst>
              <a:ext uri="{FF2B5EF4-FFF2-40B4-BE49-F238E27FC236}">
                <a16:creationId xmlns:a16="http://schemas.microsoft.com/office/drawing/2014/main" id="{32ADB0D6-CD10-4A45-9836-CA2CC413E704}"/>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ELECTRONICS</a:t>
            </a:r>
          </a:p>
        </p:txBody>
      </p:sp>
      <p:sp>
        <p:nvSpPr>
          <p:cNvPr id="216" name="TextBox 215">
            <a:extLst>
              <a:ext uri="{FF2B5EF4-FFF2-40B4-BE49-F238E27FC236}">
                <a16:creationId xmlns:a16="http://schemas.microsoft.com/office/drawing/2014/main" id="{1EAAA4A3-DD68-9F4C-8671-B05CBC8625B6}"/>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MISCELLANEOUS</a:t>
            </a:r>
          </a:p>
        </p:txBody>
      </p:sp>
      <p:sp>
        <p:nvSpPr>
          <p:cNvPr id="2" name="Shape 2887">
            <a:extLst>
              <a:ext uri="{FF2B5EF4-FFF2-40B4-BE49-F238E27FC236}">
                <a16:creationId xmlns:a16="http://schemas.microsoft.com/office/drawing/2014/main" id="{F8DF4677-EFF8-2C16-E81E-30F1F791996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391424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17" name="Shape 2790">
            <a:extLst>
              <a:ext uri="{FF2B5EF4-FFF2-40B4-BE49-F238E27FC236}">
                <a16:creationId xmlns:a16="http://schemas.microsoft.com/office/drawing/2014/main" id="{C0DB00D2-828F-9843-B1C9-0BF2B6725B79}"/>
              </a:ext>
            </a:extLst>
          </p:cNvPr>
          <p:cNvSpPr/>
          <p:nvPr userDrawn="1"/>
        </p:nvSpPr>
        <p:spPr>
          <a:xfrm>
            <a:off x="1936714" y="156534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8" name="Shape 2791">
            <a:extLst>
              <a:ext uri="{FF2B5EF4-FFF2-40B4-BE49-F238E27FC236}">
                <a16:creationId xmlns:a16="http://schemas.microsoft.com/office/drawing/2014/main" id="{05C1236A-843E-B141-ACFB-E4E4F2D154FA}"/>
              </a:ext>
            </a:extLst>
          </p:cNvPr>
          <p:cNvSpPr/>
          <p:nvPr userDrawn="1"/>
        </p:nvSpPr>
        <p:spPr>
          <a:xfrm>
            <a:off x="2470323" y="155263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9" name="Shape 2792">
            <a:extLst>
              <a:ext uri="{FF2B5EF4-FFF2-40B4-BE49-F238E27FC236}">
                <a16:creationId xmlns:a16="http://schemas.microsoft.com/office/drawing/2014/main" id="{1405A637-0643-4C40-9982-CEDDA2B85662}"/>
              </a:ext>
            </a:extLst>
          </p:cNvPr>
          <p:cNvSpPr/>
          <p:nvPr userDrawn="1"/>
        </p:nvSpPr>
        <p:spPr>
          <a:xfrm>
            <a:off x="300393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0" name="Shape 2793">
            <a:extLst>
              <a:ext uri="{FF2B5EF4-FFF2-40B4-BE49-F238E27FC236}">
                <a16:creationId xmlns:a16="http://schemas.microsoft.com/office/drawing/2014/main" id="{C36C57F0-4069-6048-8EA7-F6D57C9ABC24}"/>
              </a:ext>
            </a:extLst>
          </p:cNvPr>
          <p:cNvSpPr/>
          <p:nvPr userDrawn="1"/>
        </p:nvSpPr>
        <p:spPr>
          <a:xfrm>
            <a:off x="3537540"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1" name="Shape 2794">
            <a:extLst>
              <a:ext uri="{FF2B5EF4-FFF2-40B4-BE49-F238E27FC236}">
                <a16:creationId xmlns:a16="http://schemas.microsoft.com/office/drawing/2014/main" id="{3C73079A-0741-844D-9322-E7CDAAA6AE92}"/>
              </a:ext>
            </a:extLst>
          </p:cNvPr>
          <p:cNvSpPr/>
          <p:nvPr userDrawn="1"/>
        </p:nvSpPr>
        <p:spPr>
          <a:xfrm>
            <a:off x="4071148"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2" name="Shape 2796">
            <a:extLst>
              <a:ext uri="{FF2B5EF4-FFF2-40B4-BE49-F238E27FC236}">
                <a16:creationId xmlns:a16="http://schemas.microsoft.com/office/drawing/2014/main" id="{AA7B64E8-6091-E340-957D-3273F1CD601D}"/>
              </a:ext>
            </a:extLst>
          </p:cNvPr>
          <p:cNvSpPr/>
          <p:nvPr userDrawn="1"/>
        </p:nvSpPr>
        <p:spPr>
          <a:xfrm>
            <a:off x="460952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3" name="Shape 2798">
            <a:extLst>
              <a:ext uri="{FF2B5EF4-FFF2-40B4-BE49-F238E27FC236}">
                <a16:creationId xmlns:a16="http://schemas.microsoft.com/office/drawing/2014/main" id="{8A805F24-C92B-C34C-B1F4-97D6CC8B4FDF}"/>
              </a:ext>
            </a:extLst>
          </p:cNvPr>
          <p:cNvSpPr/>
          <p:nvPr userDrawn="1"/>
        </p:nvSpPr>
        <p:spPr>
          <a:xfrm>
            <a:off x="5147099" y="1577252"/>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4" name="Shape 2799">
            <a:extLst>
              <a:ext uri="{FF2B5EF4-FFF2-40B4-BE49-F238E27FC236}">
                <a16:creationId xmlns:a16="http://schemas.microsoft.com/office/drawing/2014/main" id="{496C00E8-82F6-B243-891D-CC1911CAAA60}"/>
              </a:ext>
            </a:extLst>
          </p:cNvPr>
          <p:cNvSpPr/>
          <p:nvPr userDrawn="1"/>
        </p:nvSpPr>
        <p:spPr>
          <a:xfrm>
            <a:off x="5680708" y="155184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5" name="Shape 2800">
            <a:extLst>
              <a:ext uri="{FF2B5EF4-FFF2-40B4-BE49-F238E27FC236}">
                <a16:creationId xmlns:a16="http://schemas.microsoft.com/office/drawing/2014/main" id="{3BCEF7E3-BA29-E04F-B1E2-A0118FB91E04}"/>
              </a:ext>
            </a:extLst>
          </p:cNvPr>
          <p:cNvSpPr/>
          <p:nvPr userDrawn="1"/>
        </p:nvSpPr>
        <p:spPr>
          <a:xfrm>
            <a:off x="1946243"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6" name="Shape 2801">
            <a:extLst>
              <a:ext uri="{FF2B5EF4-FFF2-40B4-BE49-F238E27FC236}">
                <a16:creationId xmlns:a16="http://schemas.microsoft.com/office/drawing/2014/main" id="{D67038C6-DA39-AB46-A00B-27FA8EA781F5}"/>
              </a:ext>
            </a:extLst>
          </p:cNvPr>
          <p:cNvSpPr/>
          <p:nvPr userDrawn="1"/>
        </p:nvSpPr>
        <p:spPr>
          <a:xfrm>
            <a:off x="2479851" y="211086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7" name="Shape 2802">
            <a:extLst>
              <a:ext uri="{FF2B5EF4-FFF2-40B4-BE49-F238E27FC236}">
                <a16:creationId xmlns:a16="http://schemas.microsoft.com/office/drawing/2014/main" id="{7AB7E779-22B7-9B4C-A4D9-99FCE1FD912F}"/>
              </a:ext>
            </a:extLst>
          </p:cNvPr>
          <p:cNvSpPr/>
          <p:nvPr userDrawn="1"/>
        </p:nvSpPr>
        <p:spPr>
          <a:xfrm>
            <a:off x="3012666"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8" name="Shape 2803">
            <a:extLst>
              <a:ext uri="{FF2B5EF4-FFF2-40B4-BE49-F238E27FC236}">
                <a16:creationId xmlns:a16="http://schemas.microsoft.com/office/drawing/2014/main" id="{CC9E6058-64AC-3940-A13C-F0B94BF54561}"/>
              </a:ext>
            </a:extLst>
          </p:cNvPr>
          <p:cNvSpPr/>
          <p:nvPr userDrawn="1"/>
        </p:nvSpPr>
        <p:spPr>
          <a:xfrm>
            <a:off x="3546274"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9" name="Shape 2806">
            <a:extLst>
              <a:ext uri="{FF2B5EF4-FFF2-40B4-BE49-F238E27FC236}">
                <a16:creationId xmlns:a16="http://schemas.microsoft.com/office/drawing/2014/main" id="{27CEC197-3B51-8141-AB83-EBE506046ED2}"/>
              </a:ext>
            </a:extLst>
          </p:cNvPr>
          <p:cNvSpPr/>
          <p:nvPr userDrawn="1"/>
        </p:nvSpPr>
        <p:spPr>
          <a:xfrm>
            <a:off x="4080677"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0" name="Shape 2807">
            <a:extLst>
              <a:ext uri="{FF2B5EF4-FFF2-40B4-BE49-F238E27FC236}">
                <a16:creationId xmlns:a16="http://schemas.microsoft.com/office/drawing/2014/main" id="{9972D17C-BFCD-A241-B36F-D962CC3AFC34}"/>
              </a:ext>
            </a:extLst>
          </p:cNvPr>
          <p:cNvSpPr/>
          <p:nvPr userDrawn="1"/>
        </p:nvSpPr>
        <p:spPr>
          <a:xfrm>
            <a:off x="4614285" y="2085451"/>
            <a:ext cx="278715" cy="20327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1" name="Shape 2808">
            <a:extLst>
              <a:ext uri="{FF2B5EF4-FFF2-40B4-BE49-F238E27FC236}">
                <a16:creationId xmlns:a16="http://schemas.microsoft.com/office/drawing/2014/main" id="{B747A528-6128-B649-B144-3355C66AFFA5}"/>
              </a:ext>
            </a:extLst>
          </p:cNvPr>
          <p:cNvSpPr/>
          <p:nvPr userDrawn="1"/>
        </p:nvSpPr>
        <p:spPr>
          <a:xfrm>
            <a:off x="5147099"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2" name="Shape 2809">
            <a:extLst>
              <a:ext uri="{FF2B5EF4-FFF2-40B4-BE49-F238E27FC236}">
                <a16:creationId xmlns:a16="http://schemas.microsoft.com/office/drawing/2014/main" id="{6BEA3CCF-4477-9B4F-8B96-BBEED0FC9883}"/>
              </a:ext>
            </a:extLst>
          </p:cNvPr>
          <p:cNvSpPr/>
          <p:nvPr userDrawn="1"/>
        </p:nvSpPr>
        <p:spPr>
          <a:xfrm>
            <a:off x="5680708"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3" name="Shape 2810">
            <a:extLst>
              <a:ext uri="{FF2B5EF4-FFF2-40B4-BE49-F238E27FC236}">
                <a16:creationId xmlns:a16="http://schemas.microsoft.com/office/drawing/2014/main" id="{EE16E995-B02A-EC43-82C5-DCAFEDD37F8D}"/>
              </a:ext>
            </a:extLst>
          </p:cNvPr>
          <p:cNvSpPr/>
          <p:nvPr userDrawn="1"/>
        </p:nvSpPr>
        <p:spPr>
          <a:xfrm>
            <a:off x="6230197"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4" name="Shape 2811">
            <a:extLst>
              <a:ext uri="{FF2B5EF4-FFF2-40B4-BE49-F238E27FC236}">
                <a16:creationId xmlns:a16="http://schemas.microsoft.com/office/drawing/2014/main" id="{E43D33D5-82DA-0B4C-AE0C-EC00F2F36CC7}"/>
              </a:ext>
            </a:extLst>
          </p:cNvPr>
          <p:cNvSpPr/>
          <p:nvPr userDrawn="1"/>
        </p:nvSpPr>
        <p:spPr>
          <a:xfrm>
            <a:off x="6763806" y="1526433"/>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5" name="Shape 2812">
            <a:extLst>
              <a:ext uri="{FF2B5EF4-FFF2-40B4-BE49-F238E27FC236}">
                <a16:creationId xmlns:a16="http://schemas.microsoft.com/office/drawing/2014/main" id="{52F35F6D-6740-CE48-8939-DAD20BCA1815}"/>
              </a:ext>
            </a:extLst>
          </p:cNvPr>
          <p:cNvSpPr/>
          <p:nvPr userDrawn="1"/>
        </p:nvSpPr>
        <p:spPr>
          <a:xfrm>
            <a:off x="7296620"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6" name="Shape 2813">
            <a:extLst>
              <a:ext uri="{FF2B5EF4-FFF2-40B4-BE49-F238E27FC236}">
                <a16:creationId xmlns:a16="http://schemas.microsoft.com/office/drawing/2014/main" id="{8D235DFD-BFE0-8F4B-9CC7-38D509BB7B8B}"/>
              </a:ext>
            </a:extLst>
          </p:cNvPr>
          <p:cNvSpPr/>
          <p:nvPr userDrawn="1"/>
        </p:nvSpPr>
        <p:spPr>
          <a:xfrm>
            <a:off x="7830229" y="1545490"/>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7" name="Shape 2815">
            <a:extLst>
              <a:ext uri="{FF2B5EF4-FFF2-40B4-BE49-F238E27FC236}">
                <a16:creationId xmlns:a16="http://schemas.microsoft.com/office/drawing/2014/main" id="{A11F2B9F-1DCC-3548-81A8-6B7F504C9746}"/>
              </a:ext>
            </a:extLst>
          </p:cNvPr>
          <p:cNvSpPr/>
          <p:nvPr userDrawn="1"/>
        </p:nvSpPr>
        <p:spPr>
          <a:xfrm>
            <a:off x="8382895" y="1513728"/>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8" name="Shape 2816">
            <a:extLst>
              <a:ext uri="{FF2B5EF4-FFF2-40B4-BE49-F238E27FC236}">
                <a16:creationId xmlns:a16="http://schemas.microsoft.com/office/drawing/2014/main" id="{BEB45245-5568-5F4F-A839-9464BAD1C88E}"/>
              </a:ext>
            </a:extLst>
          </p:cNvPr>
          <p:cNvSpPr/>
          <p:nvPr userDrawn="1"/>
        </p:nvSpPr>
        <p:spPr>
          <a:xfrm>
            <a:off x="8897445" y="151372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9" name="Shape 2818">
            <a:extLst>
              <a:ext uri="{FF2B5EF4-FFF2-40B4-BE49-F238E27FC236}">
                <a16:creationId xmlns:a16="http://schemas.microsoft.com/office/drawing/2014/main" id="{069EB22E-41CF-7942-AA2F-C7AA098675E5}"/>
              </a:ext>
            </a:extLst>
          </p:cNvPr>
          <p:cNvSpPr/>
          <p:nvPr userDrawn="1"/>
        </p:nvSpPr>
        <p:spPr>
          <a:xfrm>
            <a:off x="9423113"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0" name="Shape 2819">
            <a:extLst>
              <a:ext uri="{FF2B5EF4-FFF2-40B4-BE49-F238E27FC236}">
                <a16:creationId xmlns:a16="http://schemas.microsoft.com/office/drawing/2014/main" id="{BC783192-6549-D841-9217-4C7A1668C212}"/>
              </a:ext>
            </a:extLst>
          </p:cNvPr>
          <p:cNvSpPr/>
          <p:nvPr userDrawn="1"/>
        </p:nvSpPr>
        <p:spPr>
          <a:xfrm>
            <a:off x="9956722"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1" name="Shape 2820">
            <a:extLst>
              <a:ext uri="{FF2B5EF4-FFF2-40B4-BE49-F238E27FC236}">
                <a16:creationId xmlns:a16="http://schemas.microsoft.com/office/drawing/2014/main" id="{9B6C00A7-349F-6A4C-99C8-F5FE0F2E49E0}"/>
              </a:ext>
            </a:extLst>
          </p:cNvPr>
          <p:cNvSpPr/>
          <p:nvPr userDrawn="1"/>
        </p:nvSpPr>
        <p:spPr>
          <a:xfrm>
            <a:off x="6230197"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2" name="Shape 2821">
            <a:extLst>
              <a:ext uri="{FF2B5EF4-FFF2-40B4-BE49-F238E27FC236}">
                <a16:creationId xmlns:a16="http://schemas.microsoft.com/office/drawing/2014/main" id="{86CA5E5B-F7F5-8645-8C76-C3EA6308AD50}"/>
              </a:ext>
            </a:extLst>
          </p:cNvPr>
          <p:cNvSpPr/>
          <p:nvPr userDrawn="1"/>
        </p:nvSpPr>
        <p:spPr>
          <a:xfrm>
            <a:off x="6763806" y="206004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3" name="Shape 2822">
            <a:extLst>
              <a:ext uri="{FF2B5EF4-FFF2-40B4-BE49-F238E27FC236}">
                <a16:creationId xmlns:a16="http://schemas.microsoft.com/office/drawing/2014/main" id="{0953B35C-B2AB-5844-8044-36349DE6CFF2}"/>
              </a:ext>
            </a:extLst>
          </p:cNvPr>
          <p:cNvSpPr/>
          <p:nvPr userDrawn="1"/>
        </p:nvSpPr>
        <p:spPr>
          <a:xfrm>
            <a:off x="7296620"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4" name="Shape 2823">
            <a:extLst>
              <a:ext uri="{FF2B5EF4-FFF2-40B4-BE49-F238E27FC236}">
                <a16:creationId xmlns:a16="http://schemas.microsoft.com/office/drawing/2014/main" id="{EC29B000-6145-C845-95DC-8656529CCA04}"/>
              </a:ext>
            </a:extLst>
          </p:cNvPr>
          <p:cNvSpPr/>
          <p:nvPr userDrawn="1"/>
        </p:nvSpPr>
        <p:spPr>
          <a:xfrm>
            <a:off x="7830229" y="2079099"/>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5" name="Shape 2824">
            <a:extLst>
              <a:ext uri="{FF2B5EF4-FFF2-40B4-BE49-F238E27FC236}">
                <a16:creationId xmlns:a16="http://schemas.microsoft.com/office/drawing/2014/main" id="{592F7F3F-F1C2-2D43-8B9F-C1EA60D30007}"/>
              </a:ext>
            </a:extLst>
          </p:cNvPr>
          <p:cNvSpPr/>
          <p:nvPr userDrawn="1"/>
        </p:nvSpPr>
        <p:spPr>
          <a:xfrm>
            <a:off x="8363837" y="2047336"/>
            <a:ext cx="279509" cy="279509"/>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6" name="Shape 2825">
            <a:extLst>
              <a:ext uri="{FF2B5EF4-FFF2-40B4-BE49-F238E27FC236}">
                <a16:creationId xmlns:a16="http://schemas.microsoft.com/office/drawing/2014/main" id="{D9E6FD49-D188-E84D-8433-9772916AEE1A}"/>
              </a:ext>
            </a:extLst>
          </p:cNvPr>
          <p:cNvSpPr/>
          <p:nvPr userDrawn="1"/>
        </p:nvSpPr>
        <p:spPr>
          <a:xfrm>
            <a:off x="8897445"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7" name="Shape 2827">
            <a:extLst>
              <a:ext uri="{FF2B5EF4-FFF2-40B4-BE49-F238E27FC236}">
                <a16:creationId xmlns:a16="http://schemas.microsoft.com/office/drawing/2014/main" id="{EF01FF5C-0DCC-0044-BAF1-F032124F7F2B}"/>
              </a:ext>
            </a:extLst>
          </p:cNvPr>
          <p:cNvSpPr/>
          <p:nvPr userDrawn="1"/>
        </p:nvSpPr>
        <p:spPr>
          <a:xfrm>
            <a:off x="9461228" y="2047336"/>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8" name="Shape 2829">
            <a:extLst>
              <a:ext uri="{FF2B5EF4-FFF2-40B4-BE49-F238E27FC236}">
                <a16:creationId xmlns:a16="http://schemas.microsoft.com/office/drawing/2014/main" id="{6D347459-82B0-0445-99D3-D6DE47C922B7}"/>
              </a:ext>
            </a:extLst>
          </p:cNvPr>
          <p:cNvSpPr/>
          <p:nvPr userDrawn="1"/>
        </p:nvSpPr>
        <p:spPr>
          <a:xfrm>
            <a:off x="9956722"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9" name="Shape 2831">
            <a:extLst>
              <a:ext uri="{FF2B5EF4-FFF2-40B4-BE49-F238E27FC236}">
                <a16:creationId xmlns:a16="http://schemas.microsoft.com/office/drawing/2014/main" id="{0C4A9E17-CA42-8940-9D8D-E5CFC3F5D70D}"/>
              </a:ext>
            </a:extLst>
          </p:cNvPr>
          <p:cNvSpPr/>
          <p:nvPr userDrawn="1"/>
        </p:nvSpPr>
        <p:spPr>
          <a:xfrm>
            <a:off x="2011356" y="398007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0" name="Shape 2832">
            <a:extLst>
              <a:ext uri="{FF2B5EF4-FFF2-40B4-BE49-F238E27FC236}">
                <a16:creationId xmlns:a16="http://schemas.microsoft.com/office/drawing/2014/main" id="{7CE74FDB-0C0D-BE47-BD76-31C37B2E83FA}"/>
              </a:ext>
            </a:extLst>
          </p:cNvPr>
          <p:cNvSpPr/>
          <p:nvPr userDrawn="1"/>
        </p:nvSpPr>
        <p:spPr>
          <a:xfrm>
            <a:off x="2544964" y="3980079"/>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1" name="Shape 2836">
            <a:extLst>
              <a:ext uri="{FF2B5EF4-FFF2-40B4-BE49-F238E27FC236}">
                <a16:creationId xmlns:a16="http://schemas.microsoft.com/office/drawing/2014/main" id="{493F1E1E-019B-B948-9BE0-06D0A9ACFFB4}"/>
              </a:ext>
            </a:extLst>
          </p:cNvPr>
          <p:cNvSpPr/>
          <p:nvPr userDrawn="1"/>
        </p:nvSpPr>
        <p:spPr>
          <a:xfrm>
            <a:off x="3012666" y="4018194"/>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2" name="Shape 2837">
            <a:extLst>
              <a:ext uri="{FF2B5EF4-FFF2-40B4-BE49-F238E27FC236}">
                <a16:creationId xmlns:a16="http://schemas.microsoft.com/office/drawing/2014/main" id="{5A3D33CC-FA00-F54B-BE9C-5F897B235EDD}"/>
              </a:ext>
            </a:extLst>
          </p:cNvPr>
          <p:cNvSpPr/>
          <p:nvPr userDrawn="1"/>
        </p:nvSpPr>
        <p:spPr>
          <a:xfrm>
            <a:off x="3546274" y="4011840"/>
            <a:ext cx="279509" cy="21598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3" name="Shape 2839">
            <a:extLst>
              <a:ext uri="{FF2B5EF4-FFF2-40B4-BE49-F238E27FC236}">
                <a16:creationId xmlns:a16="http://schemas.microsoft.com/office/drawing/2014/main" id="{301427B4-FE05-4943-BBBE-D788434CF4BD}"/>
              </a:ext>
            </a:extLst>
          </p:cNvPr>
          <p:cNvSpPr/>
          <p:nvPr userDrawn="1"/>
        </p:nvSpPr>
        <p:spPr>
          <a:xfrm>
            <a:off x="4079089"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4" name="Shape 2840">
            <a:extLst>
              <a:ext uri="{FF2B5EF4-FFF2-40B4-BE49-F238E27FC236}">
                <a16:creationId xmlns:a16="http://schemas.microsoft.com/office/drawing/2014/main" id="{4CC2C274-DEED-7146-BC66-C9B36B378186}"/>
              </a:ext>
            </a:extLst>
          </p:cNvPr>
          <p:cNvSpPr/>
          <p:nvPr userDrawn="1"/>
        </p:nvSpPr>
        <p:spPr>
          <a:xfrm>
            <a:off x="4612697"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5" name="Shape 2841">
            <a:extLst>
              <a:ext uri="{FF2B5EF4-FFF2-40B4-BE49-F238E27FC236}">
                <a16:creationId xmlns:a16="http://schemas.microsoft.com/office/drawing/2014/main" id="{FE906B83-7506-F245-82D0-6F6B32170B1E}"/>
              </a:ext>
            </a:extLst>
          </p:cNvPr>
          <p:cNvSpPr/>
          <p:nvPr userDrawn="1"/>
        </p:nvSpPr>
        <p:spPr>
          <a:xfrm>
            <a:off x="1937508" y="50711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6" name="Shape 2842">
            <a:extLst>
              <a:ext uri="{FF2B5EF4-FFF2-40B4-BE49-F238E27FC236}">
                <a16:creationId xmlns:a16="http://schemas.microsoft.com/office/drawing/2014/main" id="{EAB7CD5F-F47D-7B43-BDC1-10C4B364B443}"/>
              </a:ext>
            </a:extLst>
          </p:cNvPr>
          <p:cNvSpPr/>
          <p:nvPr userDrawn="1"/>
        </p:nvSpPr>
        <p:spPr>
          <a:xfrm>
            <a:off x="2471117" y="50457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7" name="Shape 2843">
            <a:extLst>
              <a:ext uri="{FF2B5EF4-FFF2-40B4-BE49-F238E27FC236}">
                <a16:creationId xmlns:a16="http://schemas.microsoft.com/office/drawing/2014/main" id="{47FD94F6-156F-E44D-AC1F-8AB54FB07550}"/>
              </a:ext>
            </a:extLst>
          </p:cNvPr>
          <p:cNvSpPr/>
          <p:nvPr userDrawn="1"/>
        </p:nvSpPr>
        <p:spPr>
          <a:xfrm>
            <a:off x="194624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8" name="Shape 2844">
            <a:extLst>
              <a:ext uri="{FF2B5EF4-FFF2-40B4-BE49-F238E27FC236}">
                <a16:creationId xmlns:a16="http://schemas.microsoft.com/office/drawing/2014/main" id="{8FBF04D3-4DC3-1A4B-A05B-49F6CD783306}"/>
              </a:ext>
            </a:extLst>
          </p:cNvPr>
          <p:cNvSpPr/>
          <p:nvPr userDrawn="1"/>
        </p:nvSpPr>
        <p:spPr>
          <a:xfrm>
            <a:off x="247985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9" name="Shape 2845">
            <a:extLst>
              <a:ext uri="{FF2B5EF4-FFF2-40B4-BE49-F238E27FC236}">
                <a16:creationId xmlns:a16="http://schemas.microsoft.com/office/drawing/2014/main" id="{DEDF8BFC-0FD8-CA42-8A27-9C0FA09DC884}"/>
              </a:ext>
            </a:extLst>
          </p:cNvPr>
          <p:cNvSpPr/>
          <p:nvPr userDrawn="1"/>
        </p:nvSpPr>
        <p:spPr>
          <a:xfrm>
            <a:off x="3038870"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0" name="Shape 2846">
            <a:extLst>
              <a:ext uri="{FF2B5EF4-FFF2-40B4-BE49-F238E27FC236}">
                <a16:creationId xmlns:a16="http://schemas.microsoft.com/office/drawing/2014/main" id="{7F40A001-0984-EE4C-AD12-B57308534E6B}"/>
              </a:ext>
            </a:extLst>
          </p:cNvPr>
          <p:cNvSpPr/>
          <p:nvPr userDrawn="1"/>
        </p:nvSpPr>
        <p:spPr>
          <a:xfrm>
            <a:off x="3572478"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1" name="Shape 2847">
            <a:extLst>
              <a:ext uri="{FF2B5EF4-FFF2-40B4-BE49-F238E27FC236}">
                <a16:creationId xmlns:a16="http://schemas.microsoft.com/office/drawing/2014/main" id="{9FC2EAAE-B97E-2749-929F-97FD4B4D8B4A}"/>
              </a:ext>
            </a:extLst>
          </p:cNvPr>
          <p:cNvSpPr/>
          <p:nvPr userDrawn="1"/>
        </p:nvSpPr>
        <p:spPr>
          <a:xfrm>
            <a:off x="4080677"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2" name="Shape 2848">
            <a:extLst>
              <a:ext uri="{FF2B5EF4-FFF2-40B4-BE49-F238E27FC236}">
                <a16:creationId xmlns:a16="http://schemas.microsoft.com/office/drawing/2014/main" id="{05313E0D-29A3-4A4C-A71F-B6F184BC1E2D}"/>
              </a:ext>
            </a:extLst>
          </p:cNvPr>
          <p:cNvSpPr/>
          <p:nvPr userDrawn="1"/>
        </p:nvSpPr>
        <p:spPr>
          <a:xfrm>
            <a:off x="4614285"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3" name="Shape 2856">
            <a:extLst>
              <a:ext uri="{FF2B5EF4-FFF2-40B4-BE49-F238E27FC236}">
                <a16:creationId xmlns:a16="http://schemas.microsoft.com/office/drawing/2014/main" id="{BDED61BE-3C07-A947-BDD0-D8C7D9158A7B}"/>
              </a:ext>
            </a:extLst>
          </p:cNvPr>
          <p:cNvSpPr/>
          <p:nvPr userDrawn="1"/>
        </p:nvSpPr>
        <p:spPr>
          <a:xfrm>
            <a:off x="301663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4" name="Shape 2857">
            <a:extLst>
              <a:ext uri="{FF2B5EF4-FFF2-40B4-BE49-F238E27FC236}">
                <a16:creationId xmlns:a16="http://schemas.microsoft.com/office/drawing/2014/main" id="{238320E9-4033-394D-9E7F-CE589B5E7589}"/>
              </a:ext>
            </a:extLst>
          </p:cNvPr>
          <p:cNvSpPr/>
          <p:nvPr userDrawn="1"/>
        </p:nvSpPr>
        <p:spPr>
          <a:xfrm>
            <a:off x="3550244"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5" name="Shape 2859">
            <a:extLst>
              <a:ext uri="{FF2B5EF4-FFF2-40B4-BE49-F238E27FC236}">
                <a16:creationId xmlns:a16="http://schemas.microsoft.com/office/drawing/2014/main" id="{30F50B3D-9A38-2D49-A2E2-C3FAF64E60A8}"/>
              </a:ext>
            </a:extLst>
          </p:cNvPr>
          <p:cNvSpPr/>
          <p:nvPr userDrawn="1"/>
        </p:nvSpPr>
        <p:spPr>
          <a:xfrm>
            <a:off x="408385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6" name="Shape 2860">
            <a:extLst>
              <a:ext uri="{FF2B5EF4-FFF2-40B4-BE49-F238E27FC236}">
                <a16:creationId xmlns:a16="http://schemas.microsoft.com/office/drawing/2014/main" id="{D86E2E20-8CC2-9846-94F2-6526D61382C4}"/>
              </a:ext>
            </a:extLst>
          </p:cNvPr>
          <p:cNvSpPr/>
          <p:nvPr userDrawn="1"/>
        </p:nvSpPr>
        <p:spPr>
          <a:xfrm>
            <a:off x="461746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7" name="Shape 2861">
            <a:extLst>
              <a:ext uri="{FF2B5EF4-FFF2-40B4-BE49-F238E27FC236}">
                <a16:creationId xmlns:a16="http://schemas.microsoft.com/office/drawing/2014/main" id="{8045777C-2CD9-E04B-968A-4E5F5755DD44}"/>
              </a:ext>
            </a:extLst>
          </p:cNvPr>
          <p:cNvSpPr/>
          <p:nvPr userDrawn="1"/>
        </p:nvSpPr>
        <p:spPr>
          <a:xfrm>
            <a:off x="518442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8" name="Shape 2862">
            <a:extLst>
              <a:ext uri="{FF2B5EF4-FFF2-40B4-BE49-F238E27FC236}">
                <a16:creationId xmlns:a16="http://schemas.microsoft.com/office/drawing/2014/main" id="{DA9B63E2-0EE9-F443-950D-0DE2C19BCBFE}"/>
              </a:ext>
            </a:extLst>
          </p:cNvPr>
          <p:cNvSpPr/>
          <p:nvPr userDrawn="1"/>
        </p:nvSpPr>
        <p:spPr>
          <a:xfrm>
            <a:off x="5718029"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9" name="Shape 2863">
            <a:extLst>
              <a:ext uri="{FF2B5EF4-FFF2-40B4-BE49-F238E27FC236}">
                <a16:creationId xmlns:a16="http://schemas.microsoft.com/office/drawing/2014/main" id="{641A701D-5BD2-944E-BFAD-141AC3290BCE}"/>
              </a:ext>
            </a:extLst>
          </p:cNvPr>
          <p:cNvSpPr/>
          <p:nvPr userDrawn="1"/>
        </p:nvSpPr>
        <p:spPr>
          <a:xfrm>
            <a:off x="6251637"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0" name="Shape 2864">
            <a:extLst>
              <a:ext uri="{FF2B5EF4-FFF2-40B4-BE49-F238E27FC236}">
                <a16:creationId xmlns:a16="http://schemas.microsoft.com/office/drawing/2014/main" id="{1D16D451-AF95-7E42-9292-CB4D52D2DB2C}"/>
              </a:ext>
            </a:extLst>
          </p:cNvPr>
          <p:cNvSpPr/>
          <p:nvPr userDrawn="1"/>
        </p:nvSpPr>
        <p:spPr>
          <a:xfrm>
            <a:off x="6784451"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1" name="Shape 2865">
            <a:extLst>
              <a:ext uri="{FF2B5EF4-FFF2-40B4-BE49-F238E27FC236}">
                <a16:creationId xmlns:a16="http://schemas.microsoft.com/office/drawing/2014/main" id="{29BF93C6-795A-8148-9FEC-23DF47D9D53A}"/>
              </a:ext>
            </a:extLst>
          </p:cNvPr>
          <p:cNvSpPr/>
          <p:nvPr userDrawn="1"/>
        </p:nvSpPr>
        <p:spPr>
          <a:xfrm>
            <a:off x="731806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2" name="Shape 2866">
            <a:extLst>
              <a:ext uri="{FF2B5EF4-FFF2-40B4-BE49-F238E27FC236}">
                <a16:creationId xmlns:a16="http://schemas.microsoft.com/office/drawing/2014/main" id="{205D112E-5F7C-554E-B5B3-7B5D946283B4}"/>
              </a:ext>
            </a:extLst>
          </p:cNvPr>
          <p:cNvSpPr/>
          <p:nvPr userDrawn="1"/>
        </p:nvSpPr>
        <p:spPr>
          <a:xfrm>
            <a:off x="785166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3" name="Shape 2867">
            <a:extLst>
              <a:ext uri="{FF2B5EF4-FFF2-40B4-BE49-F238E27FC236}">
                <a16:creationId xmlns:a16="http://schemas.microsoft.com/office/drawing/2014/main" id="{6BE5467E-DDDC-1441-848B-31A21382F80C}"/>
              </a:ext>
            </a:extLst>
          </p:cNvPr>
          <p:cNvSpPr/>
          <p:nvPr userDrawn="1"/>
        </p:nvSpPr>
        <p:spPr>
          <a:xfrm>
            <a:off x="8385276"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2868">
            <a:extLst>
              <a:ext uri="{FF2B5EF4-FFF2-40B4-BE49-F238E27FC236}">
                <a16:creationId xmlns:a16="http://schemas.microsoft.com/office/drawing/2014/main" id="{7870A95F-B21C-6E4B-9098-532DD2CEA89D}"/>
              </a:ext>
            </a:extLst>
          </p:cNvPr>
          <p:cNvSpPr/>
          <p:nvPr userDrawn="1"/>
        </p:nvSpPr>
        <p:spPr>
          <a:xfrm>
            <a:off x="8918885"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5" name="Shape 2869">
            <a:extLst>
              <a:ext uri="{FF2B5EF4-FFF2-40B4-BE49-F238E27FC236}">
                <a16:creationId xmlns:a16="http://schemas.microsoft.com/office/drawing/2014/main" id="{6F02AF82-06A9-E545-AACE-DF5862C91256}"/>
              </a:ext>
            </a:extLst>
          </p:cNvPr>
          <p:cNvSpPr/>
          <p:nvPr userDrawn="1"/>
        </p:nvSpPr>
        <p:spPr>
          <a:xfrm>
            <a:off x="9452494" y="398007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6" name="Shape 2870">
            <a:extLst>
              <a:ext uri="{FF2B5EF4-FFF2-40B4-BE49-F238E27FC236}">
                <a16:creationId xmlns:a16="http://schemas.microsoft.com/office/drawing/2014/main" id="{E52BE199-896D-0747-8DA2-ED8BA4A3F59F}"/>
              </a:ext>
            </a:extLst>
          </p:cNvPr>
          <p:cNvSpPr/>
          <p:nvPr userDrawn="1"/>
        </p:nvSpPr>
        <p:spPr>
          <a:xfrm>
            <a:off x="998530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2871">
            <a:extLst>
              <a:ext uri="{FF2B5EF4-FFF2-40B4-BE49-F238E27FC236}">
                <a16:creationId xmlns:a16="http://schemas.microsoft.com/office/drawing/2014/main" id="{C972376F-8722-3842-B077-E77A6E6FFF76}"/>
              </a:ext>
            </a:extLst>
          </p:cNvPr>
          <p:cNvSpPr/>
          <p:nvPr userDrawn="1"/>
        </p:nvSpPr>
        <p:spPr>
          <a:xfrm>
            <a:off x="5189185"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2872">
            <a:extLst>
              <a:ext uri="{FF2B5EF4-FFF2-40B4-BE49-F238E27FC236}">
                <a16:creationId xmlns:a16="http://schemas.microsoft.com/office/drawing/2014/main" id="{3E96B24D-0DE1-884D-857E-281DC8278E37}"/>
              </a:ext>
            </a:extLst>
          </p:cNvPr>
          <p:cNvSpPr/>
          <p:nvPr userDrawn="1"/>
        </p:nvSpPr>
        <p:spPr>
          <a:xfrm>
            <a:off x="572279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2873">
            <a:extLst>
              <a:ext uri="{FF2B5EF4-FFF2-40B4-BE49-F238E27FC236}">
                <a16:creationId xmlns:a16="http://schemas.microsoft.com/office/drawing/2014/main" id="{06A26EAF-D22F-C140-BEA8-2F8388B7E0B6}"/>
              </a:ext>
            </a:extLst>
          </p:cNvPr>
          <p:cNvSpPr/>
          <p:nvPr userDrawn="1"/>
        </p:nvSpPr>
        <p:spPr>
          <a:xfrm>
            <a:off x="625640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0" name="Shape 2874">
            <a:extLst>
              <a:ext uri="{FF2B5EF4-FFF2-40B4-BE49-F238E27FC236}">
                <a16:creationId xmlns:a16="http://schemas.microsoft.com/office/drawing/2014/main" id="{3B3291AC-E298-D444-B721-3C069B5FBDDD}"/>
              </a:ext>
            </a:extLst>
          </p:cNvPr>
          <p:cNvSpPr/>
          <p:nvPr userDrawn="1"/>
        </p:nvSpPr>
        <p:spPr>
          <a:xfrm>
            <a:off x="6789216"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1" name="Shape 2875">
            <a:extLst>
              <a:ext uri="{FF2B5EF4-FFF2-40B4-BE49-F238E27FC236}">
                <a16:creationId xmlns:a16="http://schemas.microsoft.com/office/drawing/2014/main" id="{5C1AED1B-8B53-D24D-B5ED-96AB24FC44AA}"/>
              </a:ext>
            </a:extLst>
          </p:cNvPr>
          <p:cNvSpPr/>
          <p:nvPr userDrawn="1"/>
        </p:nvSpPr>
        <p:spPr>
          <a:xfrm>
            <a:off x="7322824"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2" name="Shape 2876">
            <a:extLst>
              <a:ext uri="{FF2B5EF4-FFF2-40B4-BE49-F238E27FC236}">
                <a16:creationId xmlns:a16="http://schemas.microsoft.com/office/drawing/2014/main" id="{64C550FB-327A-B94E-A663-BD15E828862D}"/>
              </a:ext>
            </a:extLst>
          </p:cNvPr>
          <p:cNvSpPr/>
          <p:nvPr userDrawn="1"/>
        </p:nvSpPr>
        <p:spPr>
          <a:xfrm>
            <a:off x="785643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2877">
            <a:extLst>
              <a:ext uri="{FF2B5EF4-FFF2-40B4-BE49-F238E27FC236}">
                <a16:creationId xmlns:a16="http://schemas.microsoft.com/office/drawing/2014/main" id="{47BC0F00-D49E-584D-BCB9-22E54BA9901B}"/>
              </a:ext>
            </a:extLst>
          </p:cNvPr>
          <p:cNvSpPr/>
          <p:nvPr userDrawn="1"/>
        </p:nvSpPr>
        <p:spPr>
          <a:xfrm>
            <a:off x="839004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4" name="Shape 2878">
            <a:extLst>
              <a:ext uri="{FF2B5EF4-FFF2-40B4-BE49-F238E27FC236}">
                <a16:creationId xmlns:a16="http://schemas.microsoft.com/office/drawing/2014/main" id="{3803ADDC-FD88-4348-B402-54EF2CE713DE}"/>
              </a:ext>
            </a:extLst>
          </p:cNvPr>
          <p:cNvSpPr/>
          <p:nvPr userDrawn="1"/>
        </p:nvSpPr>
        <p:spPr>
          <a:xfrm>
            <a:off x="8923649"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5" name="Shape 2879">
            <a:extLst>
              <a:ext uri="{FF2B5EF4-FFF2-40B4-BE49-F238E27FC236}">
                <a16:creationId xmlns:a16="http://schemas.microsoft.com/office/drawing/2014/main" id="{92845D79-B510-A74E-BDEE-631DF91A5066}"/>
              </a:ext>
            </a:extLst>
          </p:cNvPr>
          <p:cNvSpPr/>
          <p:nvPr userDrawn="1"/>
        </p:nvSpPr>
        <p:spPr>
          <a:xfrm>
            <a:off x="9457258"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2880">
            <a:extLst>
              <a:ext uri="{FF2B5EF4-FFF2-40B4-BE49-F238E27FC236}">
                <a16:creationId xmlns:a16="http://schemas.microsoft.com/office/drawing/2014/main" id="{4DAE8887-98B7-6A44-9972-0AE9059393DF}"/>
              </a:ext>
            </a:extLst>
          </p:cNvPr>
          <p:cNvSpPr/>
          <p:nvPr userDrawn="1"/>
        </p:nvSpPr>
        <p:spPr>
          <a:xfrm>
            <a:off x="999007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2881">
            <a:extLst>
              <a:ext uri="{FF2B5EF4-FFF2-40B4-BE49-F238E27FC236}">
                <a16:creationId xmlns:a16="http://schemas.microsoft.com/office/drawing/2014/main" id="{087D1266-3B73-274A-A88D-A158FCE65B2F}"/>
              </a:ext>
            </a:extLst>
          </p:cNvPr>
          <p:cNvSpPr/>
          <p:nvPr userDrawn="1"/>
        </p:nvSpPr>
        <p:spPr>
          <a:xfrm>
            <a:off x="5189185"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2882">
            <a:extLst>
              <a:ext uri="{FF2B5EF4-FFF2-40B4-BE49-F238E27FC236}">
                <a16:creationId xmlns:a16="http://schemas.microsoft.com/office/drawing/2014/main" id="{B9B309DB-F83C-F547-852E-A6DEE27149A1}"/>
              </a:ext>
            </a:extLst>
          </p:cNvPr>
          <p:cNvSpPr/>
          <p:nvPr userDrawn="1"/>
        </p:nvSpPr>
        <p:spPr>
          <a:xfrm>
            <a:off x="572279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2883">
            <a:extLst>
              <a:ext uri="{FF2B5EF4-FFF2-40B4-BE49-F238E27FC236}">
                <a16:creationId xmlns:a16="http://schemas.microsoft.com/office/drawing/2014/main" id="{AFD67924-2300-8F46-9870-C140B6B71EC7}"/>
              </a:ext>
            </a:extLst>
          </p:cNvPr>
          <p:cNvSpPr/>
          <p:nvPr userDrawn="1"/>
        </p:nvSpPr>
        <p:spPr>
          <a:xfrm>
            <a:off x="625640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2884">
            <a:extLst>
              <a:ext uri="{FF2B5EF4-FFF2-40B4-BE49-F238E27FC236}">
                <a16:creationId xmlns:a16="http://schemas.microsoft.com/office/drawing/2014/main" id="{5BC9DE34-25C3-4646-AFA0-D742B45C74C1}"/>
              </a:ext>
            </a:extLst>
          </p:cNvPr>
          <p:cNvSpPr/>
          <p:nvPr userDrawn="1"/>
        </p:nvSpPr>
        <p:spPr>
          <a:xfrm>
            <a:off x="678921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1" name="Shape 2885">
            <a:extLst>
              <a:ext uri="{FF2B5EF4-FFF2-40B4-BE49-F238E27FC236}">
                <a16:creationId xmlns:a16="http://schemas.microsoft.com/office/drawing/2014/main" id="{18924F01-2807-BC4A-B5F8-791C9A31C6EE}"/>
              </a:ext>
            </a:extLst>
          </p:cNvPr>
          <p:cNvSpPr/>
          <p:nvPr userDrawn="1"/>
        </p:nvSpPr>
        <p:spPr>
          <a:xfrm>
            <a:off x="7348234"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2" name="Shape 2886">
            <a:extLst>
              <a:ext uri="{FF2B5EF4-FFF2-40B4-BE49-F238E27FC236}">
                <a16:creationId xmlns:a16="http://schemas.microsoft.com/office/drawing/2014/main" id="{3FF20287-7A84-B549-B355-A305A0636537}"/>
              </a:ext>
            </a:extLst>
          </p:cNvPr>
          <p:cNvSpPr/>
          <p:nvPr userDrawn="1"/>
        </p:nvSpPr>
        <p:spPr>
          <a:xfrm>
            <a:off x="788184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2887">
            <a:extLst>
              <a:ext uri="{FF2B5EF4-FFF2-40B4-BE49-F238E27FC236}">
                <a16:creationId xmlns:a16="http://schemas.microsoft.com/office/drawing/2014/main" id="{4AF77878-6A99-AE4F-A758-EAA9ED3EB08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4" name="Shape 2888">
            <a:extLst>
              <a:ext uri="{FF2B5EF4-FFF2-40B4-BE49-F238E27FC236}">
                <a16:creationId xmlns:a16="http://schemas.microsoft.com/office/drawing/2014/main" id="{9FCC7956-A126-F34D-B3A1-17F7E1CBDC7B}"/>
              </a:ext>
            </a:extLst>
          </p:cNvPr>
          <p:cNvSpPr/>
          <p:nvPr userDrawn="1"/>
        </p:nvSpPr>
        <p:spPr>
          <a:xfrm>
            <a:off x="8949059"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5" name="Shape 2889">
            <a:extLst>
              <a:ext uri="{FF2B5EF4-FFF2-40B4-BE49-F238E27FC236}">
                <a16:creationId xmlns:a16="http://schemas.microsoft.com/office/drawing/2014/main" id="{83B9C340-6E37-D249-BAD1-66C1BF6C6FA0}"/>
              </a:ext>
            </a:extLst>
          </p:cNvPr>
          <p:cNvSpPr/>
          <p:nvPr userDrawn="1"/>
        </p:nvSpPr>
        <p:spPr>
          <a:xfrm>
            <a:off x="9482666" y="5046502"/>
            <a:ext cx="227896" cy="279509"/>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6" name="Shape 2890">
            <a:extLst>
              <a:ext uri="{FF2B5EF4-FFF2-40B4-BE49-F238E27FC236}">
                <a16:creationId xmlns:a16="http://schemas.microsoft.com/office/drawing/2014/main" id="{023D4157-1D7B-7D47-B747-4BEA9C499615}"/>
              </a:ext>
            </a:extLst>
          </p:cNvPr>
          <p:cNvSpPr/>
          <p:nvPr userDrawn="1"/>
        </p:nvSpPr>
        <p:spPr>
          <a:xfrm>
            <a:off x="1001548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7" name="TextBox 296">
            <a:extLst>
              <a:ext uri="{FF2B5EF4-FFF2-40B4-BE49-F238E27FC236}">
                <a16:creationId xmlns:a16="http://schemas.microsoft.com/office/drawing/2014/main" id="{223879BF-3F31-7846-A39B-624B8CFE8655}"/>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E-COMMERCE</a:t>
            </a:r>
          </a:p>
        </p:txBody>
      </p:sp>
      <p:sp>
        <p:nvSpPr>
          <p:cNvPr id="298" name="TextBox 297">
            <a:extLst>
              <a:ext uri="{FF2B5EF4-FFF2-40B4-BE49-F238E27FC236}">
                <a16:creationId xmlns:a16="http://schemas.microsoft.com/office/drawing/2014/main" id="{A4144F66-0E9F-0148-8293-39CDE52C4D02}"/>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WEB</a:t>
            </a:r>
          </a:p>
        </p:txBody>
      </p:sp>
    </p:spTree>
    <p:extLst>
      <p:ext uri="{BB962C8B-B14F-4D97-AF65-F5344CB8AC3E}">
        <p14:creationId xmlns:p14="http://schemas.microsoft.com/office/powerpoint/2010/main" val="281040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84" name="Shape 2895">
            <a:extLst>
              <a:ext uri="{FF2B5EF4-FFF2-40B4-BE49-F238E27FC236}">
                <a16:creationId xmlns:a16="http://schemas.microsoft.com/office/drawing/2014/main" id="{8524B109-AF10-A24C-A53C-296950133C53}"/>
              </a:ext>
            </a:extLst>
          </p:cNvPr>
          <p:cNvSpPr/>
          <p:nvPr userDrawn="1"/>
        </p:nvSpPr>
        <p:spPr>
          <a:xfrm>
            <a:off x="2016120"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896">
            <a:extLst>
              <a:ext uri="{FF2B5EF4-FFF2-40B4-BE49-F238E27FC236}">
                <a16:creationId xmlns:a16="http://schemas.microsoft.com/office/drawing/2014/main" id="{ED6C507E-3E0A-9F4D-AAD9-A4FA6D2BC4F1}"/>
              </a:ext>
            </a:extLst>
          </p:cNvPr>
          <p:cNvSpPr/>
          <p:nvPr userDrawn="1"/>
        </p:nvSpPr>
        <p:spPr>
          <a:xfrm>
            <a:off x="2549728"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897">
            <a:extLst>
              <a:ext uri="{FF2B5EF4-FFF2-40B4-BE49-F238E27FC236}">
                <a16:creationId xmlns:a16="http://schemas.microsoft.com/office/drawing/2014/main" id="{969493FB-485E-1945-B7BD-27DEB37CEFE5}"/>
              </a:ext>
            </a:extLst>
          </p:cNvPr>
          <p:cNvSpPr/>
          <p:nvPr userDrawn="1"/>
        </p:nvSpPr>
        <p:spPr>
          <a:xfrm>
            <a:off x="3013460"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898">
            <a:extLst>
              <a:ext uri="{FF2B5EF4-FFF2-40B4-BE49-F238E27FC236}">
                <a16:creationId xmlns:a16="http://schemas.microsoft.com/office/drawing/2014/main" id="{5570B1E2-6B71-3044-A200-87833FA8267B}"/>
              </a:ext>
            </a:extLst>
          </p:cNvPr>
          <p:cNvSpPr/>
          <p:nvPr userDrawn="1"/>
        </p:nvSpPr>
        <p:spPr>
          <a:xfrm>
            <a:off x="3547068"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899">
            <a:extLst>
              <a:ext uri="{FF2B5EF4-FFF2-40B4-BE49-F238E27FC236}">
                <a16:creationId xmlns:a16="http://schemas.microsoft.com/office/drawing/2014/main" id="{FC3E69FB-A475-C949-828A-39FB8D09771D}"/>
              </a:ext>
            </a:extLst>
          </p:cNvPr>
          <p:cNvSpPr/>
          <p:nvPr userDrawn="1"/>
        </p:nvSpPr>
        <p:spPr>
          <a:xfrm>
            <a:off x="4093382" y="1565341"/>
            <a:ext cx="254099" cy="127050"/>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900">
            <a:extLst>
              <a:ext uri="{FF2B5EF4-FFF2-40B4-BE49-F238E27FC236}">
                <a16:creationId xmlns:a16="http://schemas.microsoft.com/office/drawing/2014/main" id="{85714FA5-0040-E24C-B821-036CC6933A9B}"/>
              </a:ext>
            </a:extLst>
          </p:cNvPr>
          <p:cNvSpPr/>
          <p:nvPr userDrawn="1"/>
        </p:nvSpPr>
        <p:spPr>
          <a:xfrm>
            <a:off x="4626990" y="1565341"/>
            <a:ext cx="253305" cy="127050"/>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901">
            <a:extLst>
              <a:ext uri="{FF2B5EF4-FFF2-40B4-BE49-F238E27FC236}">
                <a16:creationId xmlns:a16="http://schemas.microsoft.com/office/drawing/2014/main" id="{951223E7-D6C7-224F-B89A-E960BCA9C630}"/>
              </a:ext>
            </a:extLst>
          </p:cNvPr>
          <p:cNvSpPr/>
          <p:nvPr userDrawn="1"/>
        </p:nvSpPr>
        <p:spPr>
          <a:xfrm>
            <a:off x="5223328"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902">
            <a:extLst>
              <a:ext uri="{FF2B5EF4-FFF2-40B4-BE49-F238E27FC236}">
                <a16:creationId xmlns:a16="http://schemas.microsoft.com/office/drawing/2014/main" id="{B8204362-9B23-A241-A64D-DE2C69B14B3F}"/>
              </a:ext>
            </a:extLst>
          </p:cNvPr>
          <p:cNvSpPr/>
          <p:nvPr userDrawn="1"/>
        </p:nvSpPr>
        <p:spPr>
          <a:xfrm>
            <a:off x="5756936"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904">
            <a:extLst>
              <a:ext uri="{FF2B5EF4-FFF2-40B4-BE49-F238E27FC236}">
                <a16:creationId xmlns:a16="http://schemas.microsoft.com/office/drawing/2014/main" id="{885EF4F2-4AE3-AE4F-B225-371A42A5D073}"/>
              </a:ext>
            </a:extLst>
          </p:cNvPr>
          <p:cNvSpPr/>
          <p:nvPr userDrawn="1"/>
        </p:nvSpPr>
        <p:spPr>
          <a:xfrm>
            <a:off x="2477469" y="202272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905">
            <a:extLst>
              <a:ext uri="{FF2B5EF4-FFF2-40B4-BE49-F238E27FC236}">
                <a16:creationId xmlns:a16="http://schemas.microsoft.com/office/drawing/2014/main" id="{25EDC359-2F44-6246-BC0D-8BFCBB989501}"/>
              </a:ext>
            </a:extLst>
          </p:cNvPr>
          <p:cNvSpPr/>
          <p:nvPr userDrawn="1"/>
        </p:nvSpPr>
        <p:spPr>
          <a:xfrm>
            <a:off x="301028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906">
            <a:extLst>
              <a:ext uri="{FF2B5EF4-FFF2-40B4-BE49-F238E27FC236}">
                <a16:creationId xmlns:a16="http://schemas.microsoft.com/office/drawing/2014/main" id="{0486D647-D47A-8E42-A1EA-9FFAEB1DA6BE}"/>
              </a:ext>
            </a:extLst>
          </p:cNvPr>
          <p:cNvSpPr/>
          <p:nvPr userDrawn="1"/>
        </p:nvSpPr>
        <p:spPr>
          <a:xfrm>
            <a:off x="3543892"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907">
            <a:extLst>
              <a:ext uri="{FF2B5EF4-FFF2-40B4-BE49-F238E27FC236}">
                <a16:creationId xmlns:a16="http://schemas.microsoft.com/office/drawing/2014/main" id="{A8A1180A-F60A-B543-B7CC-04A9830090EA}"/>
              </a:ext>
            </a:extLst>
          </p:cNvPr>
          <p:cNvSpPr/>
          <p:nvPr userDrawn="1"/>
        </p:nvSpPr>
        <p:spPr>
          <a:xfrm>
            <a:off x="4077500"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908">
            <a:extLst>
              <a:ext uri="{FF2B5EF4-FFF2-40B4-BE49-F238E27FC236}">
                <a16:creationId xmlns:a16="http://schemas.microsoft.com/office/drawing/2014/main" id="{D883AC09-05E2-CA4A-A248-2E5E0EAD1329}"/>
              </a:ext>
            </a:extLst>
          </p:cNvPr>
          <p:cNvSpPr/>
          <p:nvPr userDrawn="1"/>
        </p:nvSpPr>
        <p:spPr>
          <a:xfrm>
            <a:off x="4611109"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909">
            <a:extLst>
              <a:ext uri="{FF2B5EF4-FFF2-40B4-BE49-F238E27FC236}">
                <a16:creationId xmlns:a16="http://schemas.microsoft.com/office/drawing/2014/main" id="{FF5FEAE2-CA58-6F46-969A-40E6BBCB004F}"/>
              </a:ext>
            </a:extLst>
          </p:cNvPr>
          <p:cNvSpPr/>
          <p:nvPr userDrawn="1"/>
        </p:nvSpPr>
        <p:spPr>
          <a:xfrm>
            <a:off x="5144717"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910">
            <a:extLst>
              <a:ext uri="{FF2B5EF4-FFF2-40B4-BE49-F238E27FC236}">
                <a16:creationId xmlns:a16="http://schemas.microsoft.com/office/drawing/2014/main" id="{94DC1BDD-FC09-2F46-8A47-BF2DE54A5A2A}"/>
              </a:ext>
            </a:extLst>
          </p:cNvPr>
          <p:cNvSpPr/>
          <p:nvPr userDrawn="1"/>
        </p:nvSpPr>
        <p:spPr>
          <a:xfrm>
            <a:off x="5741055"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911">
            <a:extLst>
              <a:ext uri="{FF2B5EF4-FFF2-40B4-BE49-F238E27FC236}">
                <a16:creationId xmlns:a16="http://schemas.microsoft.com/office/drawing/2014/main" id="{72C38B50-C6F3-164E-BE8D-26B87F5E747F}"/>
              </a:ext>
            </a:extLst>
          </p:cNvPr>
          <p:cNvSpPr/>
          <p:nvPr userDrawn="1"/>
        </p:nvSpPr>
        <p:spPr>
          <a:xfrm>
            <a:off x="6274663"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912">
            <a:extLst>
              <a:ext uri="{FF2B5EF4-FFF2-40B4-BE49-F238E27FC236}">
                <a16:creationId xmlns:a16="http://schemas.microsoft.com/office/drawing/2014/main" id="{EFBD3532-9AAE-374E-9305-56C4D8DCF6EC}"/>
              </a:ext>
            </a:extLst>
          </p:cNvPr>
          <p:cNvSpPr/>
          <p:nvPr userDrawn="1"/>
        </p:nvSpPr>
        <p:spPr>
          <a:xfrm>
            <a:off x="6744748"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913">
            <a:extLst>
              <a:ext uri="{FF2B5EF4-FFF2-40B4-BE49-F238E27FC236}">
                <a16:creationId xmlns:a16="http://schemas.microsoft.com/office/drawing/2014/main" id="{393FF07F-CD8A-0646-B7E4-E54D476E1F4E}"/>
              </a:ext>
            </a:extLst>
          </p:cNvPr>
          <p:cNvSpPr/>
          <p:nvPr userDrawn="1"/>
        </p:nvSpPr>
        <p:spPr>
          <a:xfrm>
            <a:off x="6214316"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914">
            <a:extLst>
              <a:ext uri="{FF2B5EF4-FFF2-40B4-BE49-F238E27FC236}">
                <a16:creationId xmlns:a16="http://schemas.microsoft.com/office/drawing/2014/main" id="{5477A629-ACC5-514E-934D-019810CB9E6E}"/>
              </a:ext>
            </a:extLst>
          </p:cNvPr>
          <p:cNvSpPr/>
          <p:nvPr userDrawn="1"/>
        </p:nvSpPr>
        <p:spPr>
          <a:xfrm>
            <a:off x="6747924"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915">
            <a:extLst>
              <a:ext uri="{FF2B5EF4-FFF2-40B4-BE49-F238E27FC236}">
                <a16:creationId xmlns:a16="http://schemas.microsoft.com/office/drawing/2014/main" id="{E5708F1E-91C1-AA4F-9328-CBB1086712D3}"/>
              </a:ext>
            </a:extLst>
          </p:cNvPr>
          <p:cNvSpPr/>
          <p:nvPr userDrawn="1"/>
        </p:nvSpPr>
        <p:spPr>
          <a:xfrm>
            <a:off x="7281533"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916">
            <a:extLst>
              <a:ext uri="{FF2B5EF4-FFF2-40B4-BE49-F238E27FC236}">
                <a16:creationId xmlns:a16="http://schemas.microsoft.com/office/drawing/2014/main" id="{382CC6CD-2FB1-AB43-AC8F-2282E845A614}"/>
              </a:ext>
            </a:extLst>
          </p:cNvPr>
          <p:cNvSpPr/>
          <p:nvPr userDrawn="1"/>
        </p:nvSpPr>
        <p:spPr>
          <a:xfrm>
            <a:off x="7814347"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917">
            <a:extLst>
              <a:ext uri="{FF2B5EF4-FFF2-40B4-BE49-F238E27FC236}">
                <a16:creationId xmlns:a16="http://schemas.microsoft.com/office/drawing/2014/main" id="{F8B2AB97-536D-EA46-BC1D-3E4C37E6C370}"/>
              </a:ext>
            </a:extLst>
          </p:cNvPr>
          <p:cNvSpPr/>
          <p:nvPr userDrawn="1"/>
        </p:nvSpPr>
        <p:spPr>
          <a:xfrm>
            <a:off x="8392422"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918">
            <a:extLst>
              <a:ext uri="{FF2B5EF4-FFF2-40B4-BE49-F238E27FC236}">
                <a16:creationId xmlns:a16="http://schemas.microsoft.com/office/drawing/2014/main" id="{5830574D-AF19-F54A-AEAB-EE1F6A07A16D}"/>
              </a:ext>
            </a:extLst>
          </p:cNvPr>
          <p:cNvSpPr/>
          <p:nvPr userDrawn="1"/>
        </p:nvSpPr>
        <p:spPr>
          <a:xfrm>
            <a:off x="8926031"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919">
            <a:extLst>
              <a:ext uri="{FF2B5EF4-FFF2-40B4-BE49-F238E27FC236}">
                <a16:creationId xmlns:a16="http://schemas.microsoft.com/office/drawing/2014/main" id="{C070C5F7-832C-1A4F-934D-9E59E80DA056}"/>
              </a:ext>
            </a:extLst>
          </p:cNvPr>
          <p:cNvSpPr/>
          <p:nvPr userDrawn="1"/>
        </p:nvSpPr>
        <p:spPr>
          <a:xfrm>
            <a:off x="9415173"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920">
            <a:extLst>
              <a:ext uri="{FF2B5EF4-FFF2-40B4-BE49-F238E27FC236}">
                <a16:creationId xmlns:a16="http://schemas.microsoft.com/office/drawing/2014/main" id="{CFC28832-0719-A147-ACC3-81E6F2297CC7}"/>
              </a:ext>
            </a:extLst>
          </p:cNvPr>
          <p:cNvSpPr/>
          <p:nvPr userDrawn="1"/>
        </p:nvSpPr>
        <p:spPr>
          <a:xfrm>
            <a:off x="9948781"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923">
            <a:extLst>
              <a:ext uri="{FF2B5EF4-FFF2-40B4-BE49-F238E27FC236}">
                <a16:creationId xmlns:a16="http://schemas.microsoft.com/office/drawing/2014/main" id="{F3C71A75-D918-044B-AAC0-0971BCCC3482}"/>
              </a:ext>
            </a:extLst>
          </p:cNvPr>
          <p:cNvSpPr/>
          <p:nvPr userDrawn="1"/>
        </p:nvSpPr>
        <p:spPr>
          <a:xfrm>
            <a:off x="7278357"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924">
            <a:extLst>
              <a:ext uri="{FF2B5EF4-FFF2-40B4-BE49-F238E27FC236}">
                <a16:creationId xmlns:a16="http://schemas.microsoft.com/office/drawing/2014/main" id="{1A94E825-1066-184C-8010-E43CCC79143C}"/>
              </a:ext>
            </a:extLst>
          </p:cNvPr>
          <p:cNvSpPr/>
          <p:nvPr userDrawn="1"/>
        </p:nvSpPr>
        <p:spPr>
          <a:xfrm>
            <a:off x="7811965"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926">
            <a:extLst>
              <a:ext uri="{FF2B5EF4-FFF2-40B4-BE49-F238E27FC236}">
                <a16:creationId xmlns:a16="http://schemas.microsoft.com/office/drawing/2014/main" id="{4227AB68-C32E-A446-8A70-3EAFEB7D476C}"/>
              </a:ext>
            </a:extLst>
          </p:cNvPr>
          <p:cNvSpPr/>
          <p:nvPr userDrawn="1"/>
        </p:nvSpPr>
        <p:spPr>
          <a:xfrm>
            <a:off x="8347956"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927">
            <a:extLst>
              <a:ext uri="{FF2B5EF4-FFF2-40B4-BE49-F238E27FC236}">
                <a16:creationId xmlns:a16="http://schemas.microsoft.com/office/drawing/2014/main" id="{4A474980-6C9F-5743-912F-38394A509B88}"/>
              </a:ext>
            </a:extLst>
          </p:cNvPr>
          <p:cNvSpPr/>
          <p:nvPr userDrawn="1"/>
        </p:nvSpPr>
        <p:spPr>
          <a:xfrm>
            <a:off x="888156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928">
            <a:extLst>
              <a:ext uri="{FF2B5EF4-FFF2-40B4-BE49-F238E27FC236}">
                <a16:creationId xmlns:a16="http://schemas.microsoft.com/office/drawing/2014/main" id="{FB5A4A04-AD2E-5D40-A222-FB4E6DDE1C3E}"/>
              </a:ext>
            </a:extLst>
          </p:cNvPr>
          <p:cNvSpPr/>
          <p:nvPr userDrawn="1"/>
        </p:nvSpPr>
        <p:spPr>
          <a:xfrm>
            <a:off x="9415173"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929">
            <a:extLst>
              <a:ext uri="{FF2B5EF4-FFF2-40B4-BE49-F238E27FC236}">
                <a16:creationId xmlns:a16="http://schemas.microsoft.com/office/drawing/2014/main" id="{81602A91-755D-1443-AB85-2079413E4B52}"/>
              </a:ext>
            </a:extLst>
          </p:cNvPr>
          <p:cNvSpPr/>
          <p:nvPr userDrawn="1"/>
        </p:nvSpPr>
        <p:spPr>
          <a:xfrm>
            <a:off x="9948781"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934">
            <a:extLst>
              <a:ext uri="{FF2B5EF4-FFF2-40B4-BE49-F238E27FC236}">
                <a16:creationId xmlns:a16="http://schemas.microsoft.com/office/drawing/2014/main" id="{5924D287-7A70-B74E-845D-EE6281D6CD82}"/>
              </a:ext>
            </a:extLst>
          </p:cNvPr>
          <p:cNvSpPr/>
          <p:nvPr userDrawn="1"/>
        </p:nvSpPr>
        <p:spPr>
          <a:xfrm>
            <a:off x="1967682" y="3383740"/>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935">
            <a:extLst>
              <a:ext uri="{FF2B5EF4-FFF2-40B4-BE49-F238E27FC236}">
                <a16:creationId xmlns:a16="http://schemas.microsoft.com/office/drawing/2014/main" id="{EBA88A5E-B89A-F14E-9C6A-0365469C2F6D}"/>
              </a:ext>
            </a:extLst>
          </p:cNvPr>
          <p:cNvSpPr/>
          <p:nvPr userDrawn="1"/>
        </p:nvSpPr>
        <p:spPr>
          <a:xfrm>
            <a:off x="2463176" y="3383740"/>
            <a:ext cx="278715" cy="279509"/>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936">
            <a:extLst>
              <a:ext uri="{FF2B5EF4-FFF2-40B4-BE49-F238E27FC236}">
                <a16:creationId xmlns:a16="http://schemas.microsoft.com/office/drawing/2014/main" id="{703C489A-1390-7D41-8250-B3FB22A968FE}"/>
              </a:ext>
            </a:extLst>
          </p:cNvPr>
          <p:cNvSpPr/>
          <p:nvPr userDrawn="1"/>
        </p:nvSpPr>
        <p:spPr>
          <a:xfrm>
            <a:off x="3072219" y="3383740"/>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937">
            <a:extLst>
              <a:ext uri="{FF2B5EF4-FFF2-40B4-BE49-F238E27FC236}">
                <a16:creationId xmlns:a16="http://schemas.microsoft.com/office/drawing/2014/main" id="{4C145B76-94B0-9048-BE7B-3A015BDBC48B}"/>
              </a:ext>
            </a:extLst>
          </p:cNvPr>
          <p:cNvSpPr/>
          <p:nvPr userDrawn="1"/>
        </p:nvSpPr>
        <p:spPr>
          <a:xfrm>
            <a:off x="3529599"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938">
            <a:extLst>
              <a:ext uri="{FF2B5EF4-FFF2-40B4-BE49-F238E27FC236}">
                <a16:creationId xmlns:a16="http://schemas.microsoft.com/office/drawing/2014/main" id="{B821339C-27D5-604A-9B0F-40120DE05CCF}"/>
              </a:ext>
            </a:extLst>
          </p:cNvPr>
          <p:cNvSpPr/>
          <p:nvPr userDrawn="1"/>
        </p:nvSpPr>
        <p:spPr>
          <a:xfrm>
            <a:off x="4063207"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939">
            <a:extLst>
              <a:ext uri="{FF2B5EF4-FFF2-40B4-BE49-F238E27FC236}">
                <a16:creationId xmlns:a16="http://schemas.microsoft.com/office/drawing/2014/main" id="{8F7328AE-A650-3A44-88EC-ABA71FCB76C2}"/>
              </a:ext>
            </a:extLst>
          </p:cNvPr>
          <p:cNvSpPr/>
          <p:nvPr userDrawn="1"/>
        </p:nvSpPr>
        <p:spPr>
          <a:xfrm>
            <a:off x="4596816"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942">
            <a:extLst>
              <a:ext uri="{FF2B5EF4-FFF2-40B4-BE49-F238E27FC236}">
                <a16:creationId xmlns:a16="http://schemas.microsoft.com/office/drawing/2014/main" id="{1DD87147-3702-9A4F-98AA-D4DD165C47B5}"/>
              </a:ext>
            </a:extLst>
          </p:cNvPr>
          <p:cNvSpPr/>
          <p:nvPr userDrawn="1"/>
        </p:nvSpPr>
        <p:spPr>
          <a:xfrm>
            <a:off x="5158216"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943">
            <a:extLst>
              <a:ext uri="{FF2B5EF4-FFF2-40B4-BE49-F238E27FC236}">
                <a16:creationId xmlns:a16="http://schemas.microsoft.com/office/drawing/2014/main" id="{0E2A8896-60EA-9245-B56E-3055C51AE4F7}"/>
              </a:ext>
            </a:extLst>
          </p:cNvPr>
          <p:cNvSpPr/>
          <p:nvPr userDrawn="1"/>
        </p:nvSpPr>
        <p:spPr>
          <a:xfrm>
            <a:off x="5691824"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944">
            <a:extLst>
              <a:ext uri="{FF2B5EF4-FFF2-40B4-BE49-F238E27FC236}">
                <a16:creationId xmlns:a16="http://schemas.microsoft.com/office/drawing/2014/main" id="{3CD456A0-5427-6645-8DE2-E931AFC27F07}"/>
              </a:ext>
            </a:extLst>
          </p:cNvPr>
          <p:cNvSpPr/>
          <p:nvPr userDrawn="1"/>
        </p:nvSpPr>
        <p:spPr>
          <a:xfrm>
            <a:off x="6238138"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945">
            <a:extLst>
              <a:ext uri="{FF2B5EF4-FFF2-40B4-BE49-F238E27FC236}">
                <a16:creationId xmlns:a16="http://schemas.microsoft.com/office/drawing/2014/main" id="{71419E36-A817-4349-B5FE-3E8B4EFA681E}"/>
              </a:ext>
            </a:extLst>
          </p:cNvPr>
          <p:cNvSpPr/>
          <p:nvPr userDrawn="1"/>
        </p:nvSpPr>
        <p:spPr>
          <a:xfrm>
            <a:off x="6771746"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946">
            <a:extLst>
              <a:ext uri="{FF2B5EF4-FFF2-40B4-BE49-F238E27FC236}">
                <a16:creationId xmlns:a16="http://schemas.microsoft.com/office/drawing/2014/main" id="{AF34D83E-FA0C-3C4F-A3F5-D2CFC711D61C}"/>
              </a:ext>
            </a:extLst>
          </p:cNvPr>
          <p:cNvSpPr/>
          <p:nvPr userDrawn="1"/>
        </p:nvSpPr>
        <p:spPr>
          <a:xfrm>
            <a:off x="7305355"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947">
            <a:extLst>
              <a:ext uri="{FF2B5EF4-FFF2-40B4-BE49-F238E27FC236}">
                <a16:creationId xmlns:a16="http://schemas.microsoft.com/office/drawing/2014/main" id="{945297F6-BA27-7849-A4E6-7E9C05C04BAB}"/>
              </a:ext>
            </a:extLst>
          </p:cNvPr>
          <p:cNvSpPr/>
          <p:nvPr userDrawn="1"/>
        </p:nvSpPr>
        <p:spPr>
          <a:xfrm>
            <a:off x="7838169"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948">
            <a:extLst>
              <a:ext uri="{FF2B5EF4-FFF2-40B4-BE49-F238E27FC236}">
                <a16:creationId xmlns:a16="http://schemas.microsoft.com/office/drawing/2014/main" id="{8E3A151B-7F5B-BC49-BA2E-0ADE90243666}"/>
              </a:ext>
            </a:extLst>
          </p:cNvPr>
          <p:cNvSpPr/>
          <p:nvPr userDrawn="1"/>
        </p:nvSpPr>
        <p:spPr>
          <a:xfrm>
            <a:off x="8409893" y="337738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949">
            <a:extLst>
              <a:ext uri="{FF2B5EF4-FFF2-40B4-BE49-F238E27FC236}">
                <a16:creationId xmlns:a16="http://schemas.microsoft.com/office/drawing/2014/main" id="{E8881F07-F4D3-4849-9201-0A72092E3B2C}"/>
              </a:ext>
            </a:extLst>
          </p:cNvPr>
          <p:cNvSpPr/>
          <p:nvPr userDrawn="1"/>
        </p:nvSpPr>
        <p:spPr>
          <a:xfrm>
            <a:off x="8930796"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950">
            <a:extLst>
              <a:ext uri="{FF2B5EF4-FFF2-40B4-BE49-F238E27FC236}">
                <a16:creationId xmlns:a16="http://schemas.microsoft.com/office/drawing/2014/main" id="{5B676FAF-2F81-B445-99B9-34762332ABFC}"/>
              </a:ext>
            </a:extLst>
          </p:cNvPr>
          <p:cNvSpPr/>
          <p:nvPr userDrawn="1"/>
        </p:nvSpPr>
        <p:spPr>
          <a:xfrm>
            <a:off x="9464404"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951">
            <a:extLst>
              <a:ext uri="{FF2B5EF4-FFF2-40B4-BE49-F238E27FC236}">
                <a16:creationId xmlns:a16="http://schemas.microsoft.com/office/drawing/2014/main" id="{570D9F0E-8AEA-B24C-9C72-38C1E7CAE3E5}"/>
              </a:ext>
            </a:extLst>
          </p:cNvPr>
          <p:cNvSpPr/>
          <p:nvPr userDrawn="1"/>
        </p:nvSpPr>
        <p:spPr>
          <a:xfrm>
            <a:off x="9972603" y="340279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955">
            <a:extLst>
              <a:ext uri="{FF2B5EF4-FFF2-40B4-BE49-F238E27FC236}">
                <a16:creationId xmlns:a16="http://schemas.microsoft.com/office/drawing/2014/main" id="{9FB38713-8CD0-1349-962E-632FB2BB25E2}"/>
              </a:ext>
            </a:extLst>
          </p:cNvPr>
          <p:cNvSpPr/>
          <p:nvPr userDrawn="1"/>
        </p:nvSpPr>
        <p:spPr>
          <a:xfrm>
            <a:off x="1965300"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956">
            <a:extLst>
              <a:ext uri="{FF2B5EF4-FFF2-40B4-BE49-F238E27FC236}">
                <a16:creationId xmlns:a16="http://schemas.microsoft.com/office/drawing/2014/main" id="{F7642D47-EE74-D04D-A269-C2F066170B18}"/>
              </a:ext>
            </a:extLst>
          </p:cNvPr>
          <p:cNvSpPr/>
          <p:nvPr userDrawn="1"/>
        </p:nvSpPr>
        <p:spPr>
          <a:xfrm>
            <a:off x="2477469" y="48074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957">
            <a:extLst>
              <a:ext uri="{FF2B5EF4-FFF2-40B4-BE49-F238E27FC236}">
                <a16:creationId xmlns:a16="http://schemas.microsoft.com/office/drawing/2014/main" id="{8CF7BB2F-B73E-4640-A123-D742F8D87256}"/>
              </a:ext>
            </a:extLst>
          </p:cNvPr>
          <p:cNvSpPr/>
          <p:nvPr userDrawn="1"/>
        </p:nvSpPr>
        <p:spPr>
          <a:xfrm>
            <a:off x="3070632" y="480907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958">
            <a:extLst>
              <a:ext uri="{FF2B5EF4-FFF2-40B4-BE49-F238E27FC236}">
                <a16:creationId xmlns:a16="http://schemas.microsoft.com/office/drawing/2014/main" id="{0A954F6A-9308-A445-8149-3D30D6A2BB68}"/>
              </a:ext>
            </a:extLst>
          </p:cNvPr>
          <p:cNvSpPr/>
          <p:nvPr userDrawn="1"/>
        </p:nvSpPr>
        <p:spPr>
          <a:xfrm>
            <a:off x="3647914"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959">
            <a:extLst>
              <a:ext uri="{FF2B5EF4-FFF2-40B4-BE49-F238E27FC236}">
                <a16:creationId xmlns:a16="http://schemas.microsoft.com/office/drawing/2014/main" id="{04F8BCCE-02C6-FA4E-93A2-AED3C5E8A3C1}"/>
              </a:ext>
            </a:extLst>
          </p:cNvPr>
          <p:cNvSpPr/>
          <p:nvPr userDrawn="1"/>
        </p:nvSpPr>
        <p:spPr>
          <a:xfrm>
            <a:off x="4222813"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960">
            <a:extLst>
              <a:ext uri="{FF2B5EF4-FFF2-40B4-BE49-F238E27FC236}">
                <a16:creationId xmlns:a16="http://schemas.microsoft.com/office/drawing/2014/main" id="{6E3E4ED9-6E14-A74E-8AC6-BEAE89696568}"/>
              </a:ext>
            </a:extLst>
          </p:cNvPr>
          <p:cNvSpPr/>
          <p:nvPr userDrawn="1"/>
        </p:nvSpPr>
        <p:spPr>
          <a:xfrm>
            <a:off x="4785802" y="4835282"/>
            <a:ext cx="279509" cy="203279"/>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961">
            <a:extLst>
              <a:ext uri="{FF2B5EF4-FFF2-40B4-BE49-F238E27FC236}">
                <a16:creationId xmlns:a16="http://schemas.microsoft.com/office/drawing/2014/main" id="{72895C00-BB4F-804A-8994-5BAF145DE8EC}"/>
              </a:ext>
            </a:extLst>
          </p:cNvPr>
          <p:cNvSpPr/>
          <p:nvPr userDrawn="1"/>
        </p:nvSpPr>
        <p:spPr>
          <a:xfrm>
            <a:off x="5371819" y="479716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962">
            <a:extLst>
              <a:ext uri="{FF2B5EF4-FFF2-40B4-BE49-F238E27FC236}">
                <a16:creationId xmlns:a16="http://schemas.microsoft.com/office/drawing/2014/main" id="{1D47256C-E835-A041-8922-B09435D9D5E3}"/>
              </a:ext>
            </a:extLst>
          </p:cNvPr>
          <p:cNvSpPr/>
          <p:nvPr userDrawn="1"/>
        </p:nvSpPr>
        <p:spPr>
          <a:xfrm>
            <a:off x="8868859" y="529663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963">
            <a:extLst>
              <a:ext uri="{FF2B5EF4-FFF2-40B4-BE49-F238E27FC236}">
                <a16:creationId xmlns:a16="http://schemas.microsoft.com/office/drawing/2014/main" id="{E649EC95-FE10-1D46-B13D-34F53E40EBED}"/>
              </a:ext>
            </a:extLst>
          </p:cNvPr>
          <p:cNvSpPr/>
          <p:nvPr userDrawn="1"/>
        </p:nvSpPr>
        <p:spPr>
          <a:xfrm>
            <a:off x="9416761" y="536015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964">
            <a:extLst>
              <a:ext uri="{FF2B5EF4-FFF2-40B4-BE49-F238E27FC236}">
                <a16:creationId xmlns:a16="http://schemas.microsoft.com/office/drawing/2014/main" id="{94C9FCF2-3FEE-3F40-BB38-103E24C3C321}"/>
              </a:ext>
            </a:extLst>
          </p:cNvPr>
          <p:cNvSpPr/>
          <p:nvPr userDrawn="1"/>
        </p:nvSpPr>
        <p:spPr>
          <a:xfrm>
            <a:off x="6529558" y="5314100"/>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965">
            <a:extLst>
              <a:ext uri="{FF2B5EF4-FFF2-40B4-BE49-F238E27FC236}">
                <a16:creationId xmlns:a16="http://schemas.microsoft.com/office/drawing/2014/main" id="{EC24B9EF-D6E4-2740-A2A8-0CE5A3EB9DCE}"/>
              </a:ext>
            </a:extLst>
          </p:cNvPr>
          <p:cNvSpPr/>
          <p:nvPr userDrawn="1"/>
        </p:nvSpPr>
        <p:spPr>
          <a:xfrm>
            <a:off x="1965300" y="5393506"/>
            <a:ext cx="279509" cy="16516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966">
            <a:extLst>
              <a:ext uri="{FF2B5EF4-FFF2-40B4-BE49-F238E27FC236}">
                <a16:creationId xmlns:a16="http://schemas.microsoft.com/office/drawing/2014/main" id="{2D27BED7-E623-CB4B-90C2-6064C32D6CB4}"/>
              </a:ext>
            </a:extLst>
          </p:cNvPr>
          <p:cNvSpPr/>
          <p:nvPr userDrawn="1"/>
        </p:nvSpPr>
        <p:spPr>
          <a:xfrm>
            <a:off x="2477469" y="5366507"/>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967">
            <a:extLst>
              <a:ext uri="{FF2B5EF4-FFF2-40B4-BE49-F238E27FC236}">
                <a16:creationId xmlns:a16="http://schemas.microsoft.com/office/drawing/2014/main" id="{62AB20DC-E32D-EA49-8A24-68B8B76D4996}"/>
              </a:ext>
            </a:extLst>
          </p:cNvPr>
          <p:cNvSpPr/>
          <p:nvPr userDrawn="1"/>
        </p:nvSpPr>
        <p:spPr>
          <a:xfrm>
            <a:off x="3070632" y="5355391"/>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968">
            <a:extLst>
              <a:ext uri="{FF2B5EF4-FFF2-40B4-BE49-F238E27FC236}">
                <a16:creationId xmlns:a16="http://schemas.microsoft.com/office/drawing/2014/main" id="{7A15ED65-4163-9943-BF51-BB81390BE07E}"/>
              </a:ext>
            </a:extLst>
          </p:cNvPr>
          <p:cNvSpPr/>
          <p:nvPr userDrawn="1"/>
        </p:nvSpPr>
        <p:spPr>
          <a:xfrm>
            <a:off x="3647914" y="5356185"/>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969">
            <a:extLst>
              <a:ext uri="{FF2B5EF4-FFF2-40B4-BE49-F238E27FC236}">
                <a16:creationId xmlns:a16="http://schemas.microsoft.com/office/drawing/2014/main" id="{B785A7AF-4F43-DF4B-96FF-C9F81A16C07F}"/>
              </a:ext>
            </a:extLst>
          </p:cNvPr>
          <p:cNvSpPr/>
          <p:nvPr userDrawn="1"/>
        </p:nvSpPr>
        <p:spPr>
          <a:xfrm>
            <a:off x="4222813" y="5343480"/>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970">
            <a:extLst>
              <a:ext uri="{FF2B5EF4-FFF2-40B4-BE49-F238E27FC236}">
                <a16:creationId xmlns:a16="http://schemas.microsoft.com/office/drawing/2014/main" id="{8330C0A3-A393-B748-BF08-2DD12D029502}"/>
              </a:ext>
            </a:extLst>
          </p:cNvPr>
          <p:cNvSpPr/>
          <p:nvPr userDrawn="1"/>
        </p:nvSpPr>
        <p:spPr>
          <a:xfrm>
            <a:off x="4785802"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971">
            <a:extLst>
              <a:ext uri="{FF2B5EF4-FFF2-40B4-BE49-F238E27FC236}">
                <a16:creationId xmlns:a16="http://schemas.microsoft.com/office/drawing/2014/main" id="{E59EAAF6-A806-9E4F-89A3-E787C950F53F}"/>
              </a:ext>
            </a:extLst>
          </p:cNvPr>
          <p:cNvSpPr/>
          <p:nvPr userDrawn="1"/>
        </p:nvSpPr>
        <p:spPr>
          <a:xfrm>
            <a:off x="5333704"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972">
            <a:extLst>
              <a:ext uri="{FF2B5EF4-FFF2-40B4-BE49-F238E27FC236}">
                <a16:creationId xmlns:a16="http://schemas.microsoft.com/office/drawing/2014/main" id="{6A77917C-9934-114C-95BA-C309476A463F}"/>
              </a:ext>
            </a:extLst>
          </p:cNvPr>
          <p:cNvSpPr/>
          <p:nvPr userDrawn="1"/>
        </p:nvSpPr>
        <p:spPr>
          <a:xfrm>
            <a:off x="5924484" y="5316482"/>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973">
            <a:extLst>
              <a:ext uri="{FF2B5EF4-FFF2-40B4-BE49-F238E27FC236}">
                <a16:creationId xmlns:a16="http://schemas.microsoft.com/office/drawing/2014/main" id="{B1E0939F-6D46-144B-B5E0-3112982636F7}"/>
              </a:ext>
            </a:extLst>
          </p:cNvPr>
          <p:cNvSpPr/>
          <p:nvPr userDrawn="1"/>
        </p:nvSpPr>
        <p:spPr>
          <a:xfrm>
            <a:off x="7091753" y="5335539"/>
            <a:ext cx="279509" cy="240600"/>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974">
            <a:extLst>
              <a:ext uri="{FF2B5EF4-FFF2-40B4-BE49-F238E27FC236}">
                <a16:creationId xmlns:a16="http://schemas.microsoft.com/office/drawing/2014/main" id="{154B9DA7-D081-B144-992E-23546ACBCF4C}"/>
              </a:ext>
            </a:extLst>
          </p:cNvPr>
          <p:cNvSpPr/>
          <p:nvPr userDrawn="1"/>
        </p:nvSpPr>
        <p:spPr>
          <a:xfrm>
            <a:off x="7696827" y="531648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975">
            <a:extLst>
              <a:ext uri="{FF2B5EF4-FFF2-40B4-BE49-F238E27FC236}">
                <a16:creationId xmlns:a16="http://schemas.microsoft.com/office/drawing/2014/main" id="{D34918D7-A33C-944F-ABF3-65F45FD3DD3C}"/>
              </a:ext>
            </a:extLst>
          </p:cNvPr>
          <p:cNvSpPr/>
          <p:nvPr userDrawn="1"/>
        </p:nvSpPr>
        <p:spPr>
          <a:xfrm>
            <a:off x="8278079" y="53212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976">
            <a:extLst>
              <a:ext uri="{FF2B5EF4-FFF2-40B4-BE49-F238E27FC236}">
                <a16:creationId xmlns:a16="http://schemas.microsoft.com/office/drawing/2014/main" id="{B9A6C1D7-7439-0047-B879-39546DA29FB0}"/>
              </a:ext>
            </a:extLst>
          </p:cNvPr>
          <p:cNvSpPr/>
          <p:nvPr userDrawn="1"/>
        </p:nvSpPr>
        <p:spPr>
          <a:xfrm>
            <a:off x="5929249"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977">
            <a:extLst>
              <a:ext uri="{FF2B5EF4-FFF2-40B4-BE49-F238E27FC236}">
                <a16:creationId xmlns:a16="http://schemas.microsoft.com/office/drawing/2014/main" id="{8D4FCD61-E88A-D34F-BAEB-9815A7838ECF}"/>
              </a:ext>
            </a:extLst>
          </p:cNvPr>
          <p:cNvSpPr/>
          <p:nvPr userDrawn="1"/>
        </p:nvSpPr>
        <p:spPr>
          <a:xfrm>
            <a:off x="6519235"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978">
            <a:extLst>
              <a:ext uri="{FF2B5EF4-FFF2-40B4-BE49-F238E27FC236}">
                <a16:creationId xmlns:a16="http://schemas.microsoft.com/office/drawing/2014/main" id="{2947670D-F482-5F45-B344-BB83BF98915A}"/>
              </a:ext>
            </a:extLst>
          </p:cNvPr>
          <p:cNvSpPr/>
          <p:nvPr userDrawn="1"/>
        </p:nvSpPr>
        <p:spPr>
          <a:xfrm>
            <a:off x="711081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979">
            <a:extLst>
              <a:ext uri="{FF2B5EF4-FFF2-40B4-BE49-F238E27FC236}">
                <a16:creationId xmlns:a16="http://schemas.microsoft.com/office/drawing/2014/main" id="{D555D89D-438D-744E-AB2B-53DB2D7827B1}"/>
              </a:ext>
            </a:extLst>
          </p:cNvPr>
          <p:cNvSpPr/>
          <p:nvPr userDrawn="1"/>
        </p:nvSpPr>
        <p:spPr>
          <a:xfrm>
            <a:off x="7701591"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980">
            <a:extLst>
              <a:ext uri="{FF2B5EF4-FFF2-40B4-BE49-F238E27FC236}">
                <a16:creationId xmlns:a16="http://schemas.microsoft.com/office/drawing/2014/main" id="{1F735556-0F83-2E4D-BE48-6ED4ED3F2A22}"/>
              </a:ext>
            </a:extLst>
          </p:cNvPr>
          <p:cNvSpPr/>
          <p:nvPr userDrawn="1"/>
        </p:nvSpPr>
        <p:spPr>
          <a:xfrm>
            <a:off x="8278079" y="4820989"/>
            <a:ext cx="279509" cy="279509"/>
          </a:xfrm>
          <a:prstGeom prst="ellipse">
            <a:avLst/>
          </a:pr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981">
            <a:extLst>
              <a:ext uri="{FF2B5EF4-FFF2-40B4-BE49-F238E27FC236}">
                <a16:creationId xmlns:a16="http://schemas.microsoft.com/office/drawing/2014/main" id="{59B2AA7C-7C68-1349-BD69-964E2F1AFC3B}"/>
              </a:ext>
            </a:extLst>
          </p:cNvPr>
          <p:cNvSpPr/>
          <p:nvPr userDrawn="1"/>
        </p:nvSpPr>
        <p:spPr>
          <a:xfrm>
            <a:off x="8881564"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982">
            <a:extLst>
              <a:ext uri="{FF2B5EF4-FFF2-40B4-BE49-F238E27FC236}">
                <a16:creationId xmlns:a16="http://schemas.microsoft.com/office/drawing/2014/main" id="{35023A82-7B41-6442-9DEC-5607BD24856A}"/>
              </a:ext>
            </a:extLst>
          </p:cNvPr>
          <p:cNvSpPr/>
          <p:nvPr userDrawn="1"/>
        </p:nvSpPr>
        <p:spPr>
          <a:xfrm>
            <a:off x="943026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983">
            <a:extLst>
              <a:ext uri="{FF2B5EF4-FFF2-40B4-BE49-F238E27FC236}">
                <a16:creationId xmlns:a16="http://schemas.microsoft.com/office/drawing/2014/main" id="{6EB85348-4C65-DD48-BD12-6CB0AE5E7942}"/>
              </a:ext>
            </a:extLst>
          </p:cNvPr>
          <p:cNvSpPr/>
          <p:nvPr userDrawn="1"/>
        </p:nvSpPr>
        <p:spPr>
          <a:xfrm>
            <a:off x="9963868" y="48209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984">
            <a:extLst>
              <a:ext uri="{FF2B5EF4-FFF2-40B4-BE49-F238E27FC236}">
                <a16:creationId xmlns:a16="http://schemas.microsoft.com/office/drawing/2014/main" id="{3B5887F2-7EB9-1A4A-8D72-D014F00C91CB}"/>
              </a:ext>
            </a:extLst>
          </p:cNvPr>
          <p:cNvSpPr/>
          <p:nvPr userDrawn="1"/>
        </p:nvSpPr>
        <p:spPr>
          <a:xfrm>
            <a:off x="10043273" y="5275985"/>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TextBox 160">
            <a:extLst>
              <a:ext uri="{FF2B5EF4-FFF2-40B4-BE49-F238E27FC236}">
                <a16:creationId xmlns:a16="http://schemas.microsoft.com/office/drawing/2014/main" id="{83FB646D-FDFF-2844-BB6C-3875492A590D}"/>
              </a:ext>
            </a:extLst>
          </p:cNvPr>
          <p:cNvSpPr txBox="1"/>
          <p:nvPr userDrawn="1"/>
        </p:nvSpPr>
        <p:spPr>
          <a:xfrm>
            <a:off x="4055266" y="875304"/>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ARROWS</a:t>
            </a:r>
          </a:p>
        </p:txBody>
      </p:sp>
      <p:sp>
        <p:nvSpPr>
          <p:cNvPr id="162" name="TextBox 161">
            <a:extLst>
              <a:ext uri="{FF2B5EF4-FFF2-40B4-BE49-F238E27FC236}">
                <a16:creationId xmlns:a16="http://schemas.microsoft.com/office/drawing/2014/main" id="{49FF1A95-8659-0240-B92A-16267C42EE5D}"/>
              </a:ext>
            </a:extLst>
          </p:cNvPr>
          <p:cNvSpPr txBox="1"/>
          <p:nvPr userDrawn="1"/>
        </p:nvSpPr>
        <p:spPr>
          <a:xfrm>
            <a:off x="4053678" y="4165889"/>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WEATHER</a:t>
            </a:r>
          </a:p>
        </p:txBody>
      </p:sp>
      <p:sp>
        <p:nvSpPr>
          <p:cNvPr id="163" name="TextBox 162">
            <a:extLst>
              <a:ext uri="{FF2B5EF4-FFF2-40B4-BE49-F238E27FC236}">
                <a16:creationId xmlns:a16="http://schemas.microsoft.com/office/drawing/2014/main" id="{87E50A30-FAEB-9243-B585-9A01FC324ED1}"/>
              </a:ext>
            </a:extLst>
          </p:cNvPr>
          <p:cNvSpPr txBox="1"/>
          <p:nvPr userDrawn="1"/>
        </p:nvSpPr>
        <p:spPr>
          <a:xfrm>
            <a:off x="4044149" y="2739757"/>
            <a:ext cx="4124348"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LOCATION</a:t>
            </a:r>
          </a:p>
        </p:txBody>
      </p:sp>
    </p:spTree>
    <p:extLst>
      <p:ext uri="{BB962C8B-B14F-4D97-AF65-F5344CB8AC3E}">
        <p14:creationId xmlns:p14="http://schemas.microsoft.com/office/powerpoint/2010/main" val="95061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200A-F84F-6C40-85F8-8B31288D300A}"/>
              </a:ext>
            </a:extLst>
          </p:cNvPr>
          <p:cNvSpPr>
            <a:spLocks noGrp="1"/>
          </p:cNvSpPr>
          <p:nvPr>
            <p:ph type="title"/>
          </p:nvPr>
        </p:nvSpPr>
        <p:spPr>
          <a:xfrm>
            <a:off x="3372645" y="974725"/>
            <a:ext cx="5042694" cy="1068388"/>
          </a:xfrm>
        </p:spPr>
        <p:txBody>
          <a:bodyPr anchor="b"/>
          <a:lstStyle>
            <a:lvl1pPr algn="ctr">
              <a:defRPr sz="3000"/>
            </a:lvl1pPr>
          </a:lstStyle>
          <a:p>
            <a:r>
              <a:rPr lang="en-US" dirty="0"/>
              <a:t>Click to edit Master title style</a:t>
            </a:r>
            <a:endParaRPr lang="en-MX" dirty="0"/>
          </a:p>
        </p:txBody>
      </p:sp>
      <p:sp>
        <p:nvSpPr>
          <p:cNvPr id="4" name="Text Placeholder 3">
            <a:extLst>
              <a:ext uri="{FF2B5EF4-FFF2-40B4-BE49-F238E27FC236}">
                <a16:creationId xmlns:a16="http://schemas.microsoft.com/office/drawing/2014/main" id="{F0777FA9-2E80-9045-B9FF-E933E0A82E65}"/>
              </a:ext>
            </a:extLst>
          </p:cNvPr>
          <p:cNvSpPr>
            <a:spLocks noGrp="1"/>
          </p:cNvSpPr>
          <p:nvPr>
            <p:ph type="body" sz="half" idx="2" hasCustomPrompt="1"/>
          </p:nvPr>
        </p:nvSpPr>
        <p:spPr>
          <a:xfrm>
            <a:off x="3372645" y="2128841"/>
            <a:ext cx="5042694" cy="571500"/>
          </a:xfrm>
        </p:spPr>
        <p:txBody>
          <a:bodyPr>
            <a:normAutofit/>
          </a:bodyPr>
          <a:lstStyle>
            <a:lvl1pPr marL="0" indent="0" algn="ctr">
              <a:buNone/>
              <a:defRPr sz="900" b="1" i="1">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FAEE8D8D-F670-6041-AC19-BEE46A456227}"/>
              </a:ext>
            </a:extLst>
          </p:cNvPr>
          <p:cNvSpPr>
            <a:spLocks noGrp="1"/>
          </p:cNvSpPr>
          <p:nvPr>
            <p:ph type="sldNum" sz="quarter" idx="12"/>
          </p:nvPr>
        </p:nvSpPr>
        <p:spPr/>
        <p:txBody>
          <a:bodyPr/>
          <a:lstStyle/>
          <a:p>
            <a:fld id="{F8D3A489-E4E3-544E-9592-2B99CB01CD52}" type="slidenum">
              <a:rPr lang="en-MX" smtClean="0"/>
              <a:t>‹#›</a:t>
            </a:fld>
            <a:endParaRPr lang="en-MX"/>
          </a:p>
        </p:txBody>
      </p:sp>
      <p:sp>
        <p:nvSpPr>
          <p:cNvPr id="8" name="Text Placeholder 3">
            <a:extLst>
              <a:ext uri="{FF2B5EF4-FFF2-40B4-BE49-F238E27FC236}">
                <a16:creationId xmlns:a16="http://schemas.microsoft.com/office/drawing/2014/main" id="{5BC4F99D-5085-0A42-8BA3-6ECA7A80D831}"/>
              </a:ext>
            </a:extLst>
          </p:cNvPr>
          <p:cNvSpPr>
            <a:spLocks noGrp="1"/>
          </p:cNvSpPr>
          <p:nvPr>
            <p:ph type="body" sz="half" idx="13"/>
          </p:nvPr>
        </p:nvSpPr>
        <p:spPr>
          <a:xfrm>
            <a:off x="979092" y="2971800"/>
            <a:ext cx="4914900" cy="3163887"/>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3">
            <a:extLst>
              <a:ext uri="{FF2B5EF4-FFF2-40B4-BE49-F238E27FC236}">
                <a16:creationId xmlns:a16="http://schemas.microsoft.com/office/drawing/2014/main" id="{6BC40A81-5B43-F64B-B8B0-BE96C366D709}"/>
              </a:ext>
            </a:extLst>
          </p:cNvPr>
          <p:cNvSpPr>
            <a:spLocks noGrp="1"/>
          </p:cNvSpPr>
          <p:nvPr>
            <p:ph type="body" sz="half" idx="14"/>
          </p:nvPr>
        </p:nvSpPr>
        <p:spPr>
          <a:xfrm>
            <a:off x="6232128" y="2971799"/>
            <a:ext cx="4914900" cy="3163887"/>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6121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E6373-EB46-1513-22F3-B12B0787C8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972415"/>
            <a:ext cx="12192000" cy="8716536"/>
          </a:xfrm>
          <a:prstGeom prst="rect">
            <a:avLst/>
          </a:prstGeom>
        </p:spPr>
      </p:pic>
      <p:pic>
        <p:nvPicPr>
          <p:cNvPr id="16" name="Picture 37">
            <a:extLst>
              <a:ext uri="{FF2B5EF4-FFF2-40B4-BE49-F238E27FC236}">
                <a16:creationId xmlns:a16="http://schemas.microsoft.com/office/drawing/2014/main" id="{633602B1-AF61-524D-8B72-3D95657BDA8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0F540DF-911E-4E10-AB0C-EF103ACBBB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ABD05571-FD85-4817-A829-599CB6E5A4A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83744" y="157956"/>
            <a:ext cx="1262394" cy="341848"/>
          </a:xfrm>
          <a:prstGeom prst="rect">
            <a:avLst/>
          </a:prstGeom>
        </p:spPr>
      </p:pic>
      <p:sp>
        <p:nvSpPr>
          <p:cNvPr id="4" name="TextBox 3">
            <a:extLst>
              <a:ext uri="{FF2B5EF4-FFF2-40B4-BE49-F238E27FC236}">
                <a16:creationId xmlns:a16="http://schemas.microsoft.com/office/drawing/2014/main" id="{191340EB-79C0-F2D9-D6E8-1349EC752604}"/>
              </a:ext>
            </a:extLst>
          </p:cNvPr>
          <p:cNvSpPr txBox="1"/>
          <p:nvPr userDrawn="1"/>
        </p:nvSpPr>
        <p:spPr>
          <a:xfrm>
            <a:off x="8684040" y="6485803"/>
            <a:ext cx="3370428" cy="245324"/>
          </a:xfrm>
          <a:prstGeom prst="rect">
            <a:avLst/>
          </a:prstGeom>
          <a:noFill/>
        </p:spPr>
        <p:txBody>
          <a:bodyPr wrap="square">
            <a:spAutoFit/>
          </a:bodyPr>
          <a:lstStyle/>
          <a:p>
            <a:pPr algn="r"/>
            <a:r>
              <a:rPr lang="en-US" sz="1000" dirty="0">
                <a:solidFill>
                  <a:schemeClr val="bg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96BBE943-29F1-AC15-8EFA-2715C1415B5A}"/>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357598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Project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2"/>
          <a:stretch>
            <a:fillRect/>
          </a:stretch>
        </p:blipFill>
        <p:spPr>
          <a:xfrm>
            <a:off x="3999274" y="206582"/>
            <a:ext cx="1264028" cy="349087"/>
          </a:xfrm>
          <a:prstGeom prst="rect">
            <a:avLst/>
          </a:prstGeom>
        </p:spPr>
      </p:pic>
      <p:pic>
        <p:nvPicPr>
          <p:cNvPr id="5" name="Picture 4">
            <a:extLst>
              <a:ext uri="{FF2B5EF4-FFF2-40B4-BE49-F238E27FC236}">
                <a16:creationId xmlns:a16="http://schemas.microsoft.com/office/drawing/2014/main" id="{170022AD-B363-2897-381D-EE42374D6328}"/>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9156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393F-AD3E-B042-9A4A-BCB081714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MX" dirty="0"/>
          </a:p>
        </p:txBody>
      </p:sp>
      <p:sp>
        <p:nvSpPr>
          <p:cNvPr id="3" name="Text Placeholder 2">
            <a:extLst>
              <a:ext uri="{FF2B5EF4-FFF2-40B4-BE49-F238E27FC236}">
                <a16:creationId xmlns:a16="http://schemas.microsoft.com/office/drawing/2014/main" id="{B7F0DFEF-8C02-2A47-A94E-BFFBA0AC0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6" name="Slide Number Placeholder 5">
            <a:extLst>
              <a:ext uri="{FF2B5EF4-FFF2-40B4-BE49-F238E27FC236}">
                <a16:creationId xmlns:a16="http://schemas.microsoft.com/office/drawing/2014/main" id="{BD1249F3-AA55-844E-939E-32651FC6B856}"/>
              </a:ext>
            </a:extLst>
          </p:cNvPr>
          <p:cNvSpPr>
            <a:spLocks noGrp="1"/>
          </p:cNvSpPr>
          <p:nvPr>
            <p:ph type="sldNum" sz="quarter" idx="4"/>
          </p:nvPr>
        </p:nvSpPr>
        <p:spPr>
          <a:xfrm>
            <a:off x="210724" y="6356350"/>
            <a:ext cx="335415" cy="365125"/>
          </a:xfrm>
          <a:prstGeom prst="rect">
            <a:avLst/>
          </a:prstGeom>
        </p:spPr>
        <p:txBody>
          <a:bodyPr vert="horz" lIns="91440" tIns="45720" rIns="91440" bIns="45720" rtlCol="0" anchor="ctr"/>
          <a:lstStyle>
            <a:lvl1pPr algn="ctr">
              <a:defRPr sz="800" b="0" i="0">
                <a:solidFill>
                  <a:srgbClr val="2EB8C3"/>
                </a:solidFill>
                <a:latin typeface="Montserrat Light" pitchFamily="2" charset="77"/>
              </a:defRPr>
            </a:lvl1pPr>
          </a:lstStyle>
          <a:p>
            <a:fld id="{F8D3A489-E4E3-544E-9592-2B99CB01CD52}" type="slidenum">
              <a:rPr lang="en-MX" smtClean="0"/>
              <a:pPr/>
              <a:t>‹#›</a:t>
            </a:fld>
            <a:endParaRPr lang="en-MX" dirty="0"/>
          </a:p>
        </p:txBody>
      </p:sp>
      <p:sp>
        <p:nvSpPr>
          <p:cNvPr id="9" name="TextBox 8">
            <a:extLst>
              <a:ext uri="{FF2B5EF4-FFF2-40B4-BE49-F238E27FC236}">
                <a16:creationId xmlns:a16="http://schemas.microsoft.com/office/drawing/2014/main" id="{E772525C-82C4-47B2-8950-0848E7BAC67A}"/>
              </a:ext>
            </a:extLst>
          </p:cNvPr>
          <p:cNvSpPr txBox="1"/>
          <p:nvPr userDrawn="1"/>
        </p:nvSpPr>
        <p:spPr>
          <a:xfrm>
            <a:off x="8657311" y="6545027"/>
            <a:ext cx="3303521" cy="246221"/>
          </a:xfrm>
          <a:prstGeom prst="rect">
            <a:avLst/>
          </a:prstGeom>
          <a:noFill/>
        </p:spPr>
        <p:txBody>
          <a:bodyPr wrap="square">
            <a:spAutoFit/>
          </a:bodyPr>
          <a:lstStyle/>
          <a:p>
            <a:pPr algn="r"/>
            <a:r>
              <a:rPr lang="en-US" sz="1000" dirty="0">
                <a:latin typeface="Colfax" panose="020B0304000000010002"/>
              </a:rPr>
              <a:t>© HealthBegins &amp; NCMLP 2022. All Rights Reserved.</a:t>
            </a:r>
          </a:p>
        </p:txBody>
      </p:sp>
      <p:pic>
        <p:nvPicPr>
          <p:cNvPr id="5" name="Picture 4">
            <a:extLst>
              <a:ext uri="{FF2B5EF4-FFF2-40B4-BE49-F238E27FC236}">
                <a16:creationId xmlns:a16="http://schemas.microsoft.com/office/drawing/2014/main" id="{70F49A17-6BA6-416E-BA29-06ACDAE7623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20683" y="169611"/>
            <a:ext cx="1283017" cy="347432"/>
          </a:xfrm>
          <a:prstGeom prst="rect">
            <a:avLst/>
          </a:prstGeom>
        </p:spPr>
      </p:pic>
      <p:pic>
        <p:nvPicPr>
          <p:cNvPr id="7" name="Picture 6">
            <a:extLst>
              <a:ext uri="{FF2B5EF4-FFF2-40B4-BE49-F238E27FC236}">
                <a16:creationId xmlns:a16="http://schemas.microsoft.com/office/drawing/2014/main" id="{5B5BCD6D-B35E-4703-9CCC-DC5EC6B8592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832279" y="213448"/>
            <a:ext cx="1590411" cy="345741"/>
          </a:xfrm>
          <a:prstGeom prst="rect">
            <a:avLst/>
          </a:prstGeom>
        </p:spPr>
      </p:pic>
      <p:pic>
        <p:nvPicPr>
          <p:cNvPr id="8" name="Picture 37">
            <a:extLst>
              <a:ext uri="{FF2B5EF4-FFF2-40B4-BE49-F238E27FC236}">
                <a16:creationId xmlns:a16="http://schemas.microsoft.com/office/drawing/2014/main" id="{A9E8D94B-4267-654E-A346-4FC7E549D95B}"/>
              </a:ext>
            </a:extLst>
          </p:cNvPr>
          <p:cNvPicPr>
            <a:picLocks noChangeAspect="1" noChangeArrowheads="1"/>
          </p:cNvPicPr>
          <p:nvPr userDrawn="1"/>
        </p:nvPicPr>
        <p:blipFill>
          <a:blip r:embed="rId13" cstate="screen">
            <a:extLst>
              <a:ext uri="{28A0092B-C50C-407E-A947-70E740481C1C}">
                <a14:useLocalDpi xmlns:a14="http://schemas.microsoft.com/office/drawing/2010/main" val="0"/>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75143"/>
      </p:ext>
    </p:extLst>
  </p:cSld>
  <p:clrMap bg1="lt1" tx1="dk1" bg2="lt2" tx2="dk2" accent1="accent1" accent2="accent2" accent3="accent3" accent4="accent4" accent5="accent5" accent6="accent6" hlink="hlink" folHlink="folHlink"/>
  <p:sldLayoutIdLst>
    <p:sldLayoutId id="2147483729" r:id="rId1"/>
    <p:sldLayoutId id="2147483734" r:id="rId2"/>
    <p:sldLayoutId id="2147483663" r:id="rId3"/>
    <p:sldLayoutId id="2147483709" r:id="rId4"/>
    <p:sldLayoutId id="2147483710" r:id="rId5"/>
    <p:sldLayoutId id="2147483711" r:id="rId6"/>
    <p:sldLayoutId id="2147483736" r:id="rId7"/>
    <p:sldLayoutId id="2147483739" r:id="rId8"/>
    <p:sldLayoutId id="2147483738" r:id="rId9"/>
  </p:sldLayoutIdLst>
  <p:txStyles>
    <p:title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hyperlink" Target="https://lsnc.net/" TargetMode="External"/><Relationship Id="rId3" Type="http://schemas.openxmlformats.org/officeDocument/2006/relationships/hyperlink" Target="https://www.medical-legalpartnership.org/" TargetMode="External"/><Relationship Id="rId7" Type="http://schemas.openxmlformats.org/officeDocument/2006/relationships/hyperlink" Target="https://lasoregon.or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www.coloradolegalservices.org/" TargetMode="External"/><Relationship Id="rId5" Type="http://schemas.openxmlformats.org/officeDocument/2006/relationships/hyperlink" Target="https://www.whotellsthestory.org/" TargetMode="External"/><Relationship Id="rId10" Type="http://schemas.openxmlformats.org/officeDocument/2006/relationships/hyperlink" Target="https://nlsla.org/" TargetMode="External"/><Relationship Id="rId4" Type="http://schemas.openxmlformats.org/officeDocument/2006/relationships/hyperlink" Target="https://healthbegins.org/" TargetMode="External"/><Relationship Id="rId9" Type="http://schemas.openxmlformats.org/officeDocument/2006/relationships/hyperlink" Target="https://www.mdlab.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14713-DB66-FD1B-4C9E-0162F3A76613}"/>
              </a:ext>
            </a:extLst>
          </p:cNvPr>
          <p:cNvSpPr>
            <a:spLocks noGrp="1"/>
          </p:cNvSpPr>
          <p:nvPr>
            <p:ph type="title" idx="4294967295"/>
          </p:nvPr>
        </p:nvSpPr>
        <p:spPr>
          <a:xfrm>
            <a:off x="674723" y="1403975"/>
            <a:ext cx="7664207"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00000"/>
              </a:lnSpc>
              <a:spcBef>
                <a:spcPts val="0"/>
              </a:spcBef>
              <a:defRPr/>
            </a:pPr>
            <a:r>
              <a:rPr lang="en-US" sz="1600" dirty="0">
                <a:solidFill>
                  <a:srgbClr val="2EB8C3"/>
                </a:solidFill>
                <a:latin typeface="Montserrat" pitchFamily="2" charset="0"/>
                <a:ea typeface="Segoe UI" pitchFamily="34" charset="0"/>
                <a:cs typeface="Segoe UI" pitchFamily="34" charset="0"/>
              </a:rPr>
              <a:t>MEDICAL-LEGAL PARTNERSHIP WORKFLOWS</a:t>
            </a:r>
            <a:br>
              <a:rPr lang="en-US" sz="1600" dirty="0">
                <a:solidFill>
                  <a:srgbClr val="2EB8C3"/>
                </a:solidFill>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How can I get the MLP legal team’s help addressing my patient’s housing issues?</a:t>
            </a:r>
            <a:endPar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endParaRPr>
          </a:p>
        </p:txBody>
      </p:sp>
      <p:pic>
        <p:nvPicPr>
          <p:cNvPr id="2" name="Picture 1">
            <a:extLst>
              <a:ext uri="{FF2B5EF4-FFF2-40B4-BE49-F238E27FC236}">
                <a16:creationId xmlns:a16="http://schemas.microsoft.com/office/drawing/2014/main" id="{6ABB9580-7434-D2DD-5979-763FCA57A7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31009" y="2972562"/>
            <a:ext cx="1185474" cy="2991747"/>
          </a:xfrm>
          <a:prstGeom prst="rect">
            <a:avLst/>
          </a:prstGeom>
        </p:spPr>
      </p:pic>
      <p:pic>
        <p:nvPicPr>
          <p:cNvPr id="4" name="Picture 3">
            <a:extLst>
              <a:ext uri="{FF2B5EF4-FFF2-40B4-BE49-F238E27FC236}">
                <a16:creationId xmlns:a16="http://schemas.microsoft.com/office/drawing/2014/main" id="{F906B385-3CA5-1DE4-8C1A-E2E9A34D831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87182" y="2982997"/>
            <a:ext cx="1009498" cy="3006058"/>
          </a:xfrm>
          <a:prstGeom prst="rect">
            <a:avLst/>
          </a:prstGeom>
        </p:spPr>
      </p:pic>
      <p:pic>
        <p:nvPicPr>
          <p:cNvPr id="5" name="Picture 4">
            <a:extLst>
              <a:ext uri="{FF2B5EF4-FFF2-40B4-BE49-F238E27FC236}">
                <a16:creationId xmlns:a16="http://schemas.microsoft.com/office/drawing/2014/main" id="{CCCA5CBF-511E-C18F-8BBF-A2B580F9B73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04740" y="2972562"/>
            <a:ext cx="1184010" cy="2991746"/>
          </a:xfrm>
          <a:prstGeom prst="rect">
            <a:avLst/>
          </a:prstGeom>
        </p:spPr>
      </p:pic>
    </p:spTree>
    <p:extLst>
      <p:ext uri="{BB962C8B-B14F-4D97-AF65-F5344CB8AC3E}">
        <p14:creationId xmlns:p14="http://schemas.microsoft.com/office/powerpoint/2010/main" val="191337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3659-4412-6B4B-7803-702E6F79BA40}"/>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C63203F8-1EF2-C3F8-D253-97D2463A6C9B}"/>
              </a:ext>
            </a:extLst>
          </p:cNvPr>
          <p:cNvSpPr txBox="1">
            <a:spLocks noGrp="1"/>
          </p:cNvSpPr>
          <p:nvPr>
            <p:ph type="title" idx="4294967295"/>
          </p:nvPr>
        </p:nvSpPr>
        <p:spPr>
          <a:xfrm>
            <a:off x="674723" y="1050032"/>
            <a:ext cx="542127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t>METHOD #1: LEGAL ASSISTANCE FOR PATIENTS</a:t>
            </a:r>
            <a:b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Refer A Patient to the Legal Team</a:t>
            </a:r>
          </a:p>
        </p:txBody>
      </p:sp>
      <p:sp>
        <p:nvSpPr>
          <p:cNvPr id="2" name="Text Placeholder 68">
            <a:extLst>
              <a:ext uri="{FF2B5EF4-FFF2-40B4-BE49-F238E27FC236}">
                <a16:creationId xmlns:a16="http://schemas.microsoft.com/office/drawing/2014/main" id="{A558C50F-1037-19DB-C661-9504D49F7FE7}"/>
              </a:ext>
            </a:extLst>
          </p:cNvPr>
          <p:cNvSpPr txBox="1">
            <a:spLocks/>
          </p:cNvSpPr>
          <p:nvPr/>
        </p:nvSpPr>
        <p:spPr>
          <a:xfrm>
            <a:off x="674724" y="1757919"/>
            <a:ext cx="5272596" cy="70788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200" dirty="0">
                <a:solidFill>
                  <a:srgbClr val="404040"/>
                </a:solidFill>
                <a:latin typeface="Colfax" panose="020B0304000000010002"/>
              </a:rPr>
              <a:t>Once a patient is referred, the legal team will do a legal intake to evaluate their situation for potential services.</a:t>
            </a:r>
            <a:endParaRPr lang="en-US" sz="1200" dirty="0">
              <a:solidFill>
                <a:schemeClr val="tx1"/>
              </a:solidFill>
              <a:effectLst/>
              <a:ea typeface="National Book" panose="02000503000000020004" pitchFamily="50" charset="0"/>
              <a:cs typeface="National Book" panose="02000503000000020004" pitchFamily="50" charset="0"/>
            </a:endParaRPr>
          </a:p>
        </p:txBody>
      </p:sp>
      <p:pic>
        <p:nvPicPr>
          <p:cNvPr id="18" name="Picture 17">
            <a:extLst>
              <a:ext uri="{FF2B5EF4-FFF2-40B4-BE49-F238E27FC236}">
                <a16:creationId xmlns:a16="http://schemas.microsoft.com/office/drawing/2014/main" id="{CC4EA48E-0497-EA71-4610-58E39EC58A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7560" y="2732403"/>
            <a:ext cx="1077946" cy="3225090"/>
          </a:xfrm>
          <a:prstGeom prst="rect">
            <a:avLst/>
          </a:prstGeom>
        </p:spPr>
      </p:pic>
      <p:pic>
        <p:nvPicPr>
          <p:cNvPr id="16" name="Picture 15">
            <a:extLst>
              <a:ext uri="{FF2B5EF4-FFF2-40B4-BE49-F238E27FC236}">
                <a16:creationId xmlns:a16="http://schemas.microsoft.com/office/drawing/2014/main" id="{6B372965-7684-9D64-5A5D-7EBBCA86BD5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472097" y="2732403"/>
            <a:ext cx="1021255" cy="3225090"/>
          </a:xfrm>
          <a:prstGeom prst="rect">
            <a:avLst/>
          </a:prstGeom>
        </p:spPr>
      </p:pic>
      <p:pic>
        <p:nvPicPr>
          <p:cNvPr id="8" name="Picture 7">
            <a:extLst>
              <a:ext uri="{FF2B5EF4-FFF2-40B4-BE49-F238E27FC236}">
                <a16:creationId xmlns:a16="http://schemas.microsoft.com/office/drawing/2014/main" id="{1B5EB133-84F8-AE81-E102-27B7B45929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899943" y="2732403"/>
            <a:ext cx="1021254" cy="3145900"/>
          </a:xfrm>
          <a:prstGeom prst="rect">
            <a:avLst/>
          </a:prstGeom>
        </p:spPr>
      </p:pic>
      <p:sp>
        <p:nvSpPr>
          <p:cNvPr id="4" name="Text Placeholder 68">
            <a:extLst>
              <a:ext uri="{FF2B5EF4-FFF2-40B4-BE49-F238E27FC236}">
                <a16:creationId xmlns:a16="http://schemas.microsoft.com/office/drawing/2014/main" id="{9A419913-E12B-FD9C-8116-B8B1C5E6783F}"/>
              </a:ext>
            </a:extLst>
          </p:cNvPr>
          <p:cNvSpPr txBox="1">
            <a:spLocks/>
          </p:cNvSpPr>
          <p:nvPr/>
        </p:nvSpPr>
        <p:spPr>
          <a:xfrm>
            <a:off x="6707203" y="374164"/>
            <a:ext cx="4960544" cy="6084158"/>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600" b="1" dirty="0">
                <a:solidFill>
                  <a:srgbClr val="195D98"/>
                </a:solidFill>
                <a:highlight>
                  <a:srgbClr val="FFFF00"/>
                </a:highlight>
                <a:latin typeface="Colfax" panose="020B0304000000010002"/>
              </a:rPr>
              <a:t>Housing Issues You Can Refer</a:t>
            </a:r>
          </a:p>
          <a:p>
            <a:pPr marL="285750" indent="-285750">
              <a:buFont typeface="Arial" panose="020B0604020202020204" pitchFamily="34" charset="0"/>
              <a:buChar char="•"/>
            </a:pPr>
            <a:r>
              <a:rPr lang="en-US" sz="1200" b="1" dirty="0">
                <a:solidFill>
                  <a:srgbClr val="2EB8C3"/>
                </a:solidFill>
                <a:effectLst/>
                <a:ea typeface="National Book" panose="02000503000000020004" pitchFamily="50" charset="0"/>
                <a:cs typeface="National Book" panose="02000503000000020004" pitchFamily="50" charset="0"/>
              </a:rPr>
              <a:t>Eviction / Eviction-Risk:</a:t>
            </a:r>
            <a:r>
              <a:rPr lang="en-US" sz="1200" dirty="0">
                <a:solidFill>
                  <a:schemeClr val="tx1"/>
                </a:solidFill>
                <a:effectLst/>
                <a:ea typeface="National Book" panose="02000503000000020004" pitchFamily="50" charset="0"/>
                <a:cs typeface="National Book" panose="02000503000000020004" pitchFamily="50" charset="0"/>
              </a:rPr>
              <a:t> Patient received paperwork asking them to appear in court or paperwork saying they </a:t>
            </a:r>
            <a:r>
              <a:rPr lang="en-US" sz="1200" dirty="0">
                <a:solidFill>
                  <a:schemeClr val="tx1"/>
                </a:solidFill>
                <a:ea typeface="National Book" panose="02000503000000020004" pitchFamily="50" charset="0"/>
                <a:cs typeface="National Book" panose="02000503000000020004" pitchFamily="50" charset="0"/>
              </a:rPr>
              <a:t>nee</a:t>
            </a:r>
            <a:r>
              <a:rPr lang="en-US" sz="1200" dirty="0">
                <a:solidFill>
                  <a:schemeClr val="tx1"/>
                </a:solidFill>
                <a:effectLst/>
                <a:ea typeface="National Book" panose="02000503000000020004" pitchFamily="50" charset="0"/>
                <a:cs typeface="National Book" panose="02000503000000020004" pitchFamily="50" charset="0"/>
              </a:rPr>
              <a:t>d to move.</a:t>
            </a:r>
          </a:p>
          <a:p>
            <a:pPr marL="285750" indent="-285750">
              <a:buFont typeface="Arial" panose="020B0604020202020204" pitchFamily="34" charset="0"/>
              <a:buChar char="•"/>
            </a:pPr>
            <a:r>
              <a:rPr lang="en-US" sz="1200" b="1" dirty="0">
                <a:solidFill>
                  <a:srgbClr val="2EB8C3"/>
                </a:solidFill>
                <a:effectLst/>
                <a:ea typeface="National Book" panose="02000503000000020004" pitchFamily="50" charset="0"/>
                <a:cs typeface="National Book" panose="02000503000000020004" pitchFamily="50" charset="0"/>
              </a:rPr>
              <a:t>Illegal Lockouts:</a:t>
            </a:r>
            <a:r>
              <a:rPr lang="en-US" sz="1200" dirty="0">
                <a:solidFill>
                  <a:srgbClr val="2EB8C3"/>
                </a:solidFill>
                <a:effectLst/>
                <a:ea typeface="National Book" panose="02000503000000020004" pitchFamily="50" charset="0"/>
                <a:cs typeface="National Book" panose="02000503000000020004" pitchFamily="50" charset="0"/>
              </a:rPr>
              <a:t> </a:t>
            </a:r>
            <a:r>
              <a:rPr lang="en-US" sz="1200" dirty="0">
                <a:solidFill>
                  <a:schemeClr val="tx1"/>
                </a:solidFill>
                <a:ea typeface="National Book" panose="02000503000000020004" pitchFamily="50" charset="0"/>
                <a:cs typeface="National Book" panose="02000503000000020004" pitchFamily="50" charset="0"/>
              </a:rPr>
              <a:t>A patient’s landlord restricts or threatens to restrict the patient’s access to their housing (e.g., changing locks, shutting off utilities) </a:t>
            </a:r>
            <a:r>
              <a:rPr lang="en-US" sz="1200" spc="0" dirty="0">
                <a:solidFill>
                  <a:srgbClr val="404040"/>
                </a:solidFill>
                <a:latin typeface="Colfax" panose="020B0304000000010002" pitchFamily="34" charset="0"/>
                <a:cs typeface="Segoe UI" panose="020B0502040204020203" pitchFamily="34" charset="0"/>
              </a:rPr>
              <a:t>without going through the proper eviction procedures (i.e., getting a court order). </a:t>
            </a:r>
            <a:endParaRPr lang="en-US" sz="1200" b="1" dirty="0">
              <a:solidFill>
                <a:srgbClr val="2EB8C3"/>
              </a:solidFill>
              <a:effectLst/>
              <a:ea typeface="National Book" panose="02000503000000020004" pitchFamily="50" charset="0"/>
              <a:cs typeface="National Book" panose="02000503000000020004" pitchFamily="50" charset="0"/>
            </a:endParaRPr>
          </a:p>
          <a:p>
            <a:pPr marL="285750" indent="-285750">
              <a:buFont typeface="Arial" panose="020B0604020202020204" pitchFamily="34" charset="0"/>
              <a:buChar char="•"/>
            </a:pPr>
            <a:r>
              <a:rPr lang="en-US" sz="1200" b="1" dirty="0">
                <a:solidFill>
                  <a:srgbClr val="2EB8C3"/>
                </a:solidFill>
                <a:effectLst/>
                <a:ea typeface="National Book" panose="02000503000000020004" pitchFamily="50" charset="0"/>
                <a:cs typeface="National Book" panose="02000503000000020004" pitchFamily="50" charset="0"/>
              </a:rPr>
              <a:t>Housing Assistance:</a:t>
            </a:r>
            <a:r>
              <a:rPr lang="en-US" sz="1200" dirty="0">
                <a:solidFill>
                  <a:schemeClr val="tx1"/>
                </a:solidFill>
                <a:effectLst/>
                <a:ea typeface="National Book" panose="02000503000000020004" pitchFamily="50" charset="0"/>
                <a:cs typeface="National Book" panose="02000503000000020004" pitchFamily="50" charset="0"/>
              </a:rPr>
              <a:t> Patient is at-risk of losing their Section 8, public housing, or other housing subsidy.</a:t>
            </a:r>
          </a:p>
          <a:p>
            <a:pPr marL="285750" indent="-285750">
              <a:buFont typeface="Arial" panose="020B0604020202020204" pitchFamily="34" charset="0"/>
              <a:buChar char="•"/>
            </a:pPr>
            <a:r>
              <a:rPr lang="en-US" sz="1200" b="1" dirty="0">
                <a:solidFill>
                  <a:srgbClr val="2EB8C3"/>
                </a:solidFill>
                <a:effectLst/>
                <a:ea typeface="National Book" panose="02000503000000020004" pitchFamily="50" charset="0"/>
                <a:cs typeface="National Book" panose="02000503000000020004" pitchFamily="50" charset="0"/>
              </a:rPr>
              <a:t>Habitability &amp; Repairs:</a:t>
            </a:r>
            <a:r>
              <a:rPr lang="en-US" sz="1200" b="1" dirty="0">
                <a:solidFill>
                  <a:schemeClr val="tx1"/>
                </a:solidFill>
                <a:effectLst/>
                <a:ea typeface="National Book" panose="02000503000000020004" pitchFamily="50" charset="0"/>
                <a:cs typeface="National Book" panose="02000503000000020004" pitchFamily="50" charset="0"/>
              </a:rPr>
              <a:t> </a:t>
            </a:r>
            <a:r>
              <a:rPr lang="en-US" sz="1200" dirty="0">
                <a:solidFill>
                  <a:schemeClr val="tx1"/>
                </a:solidFill>
                <a:effectLst/>
                <a:ea typeface="National Book" panose="02000503000000020004" pitchFamily="50" charset="0"/>
                <a:cs typeface="National Book" panose="02000503000000020004" pitchFamily="50" charset="0"/>
              </a:rPr>
              <a:t>Patient has mold or rodents in their unit and/or broken locks, windows, or utilities.</a:t>
            </a:r>
          </a:p>
          <a:p>
            <a:pPr marL="285750" indent="-285750">
              <a:buFont typeface="Arial" panose="020B0604020202020204" pitchFamily="34" charset="0"/>
              <a:buChar char="•"/>
            </a:pPr>
            <a:r>
              <a:rPr lang="en-US" sz="1200" b="1" dirty="0">
                <a:solidFill>
                  <a:srgbClr val="2EB8C3"/>
                </a:solidFill>
                <a:effectLst/>
                <a:ea typeface="National Book" panose="02000503000000020004" pitchFamily="50" charset="0"/>
                <a:cs typeface="National Book" panose="02000503000000020004" pitchFamily="50" charset="0"/>
              </a:rPr>
              <a:t>Discrimination:</a:t>
            </a:r>
            <a:r>
              <a:rPr lang="en-US" sz="1200" dirty="0">
                <a:solidFill>
                  <a:schemeClr val="tx1"/>
                </a:solidFill>
                <a:effectLst/>
                <a:ea typeface="National Book" panose="02000503000000020004" pitchFamily="50" charset="0"/>
                <a:cs typeface="National Book" panose="02000503000000020004" pitchFamily="50" charset="0"/>
              </a:rPr>
              <a:t> Patient feels they are being treated differently than other tenants because of their membership in a protected class.</a:t>
            </a:r>
          </a:p>
          <a:p>
            <a:pPr marL="285750" indent="-285750">
              <a:buFont typeface="Arial" panose="020B0604020202020204" pitchFamily="34" charset="0"/>
              <a:buChar char="•"/>
            </a:pPr>
            <a:r>
              <a:rPr lang="en-US" sz="1200" b="1" dirty="0">
                <a:solidFill>
                  <a:srgbClr val="2EB8C3"/>
                </a:solidFill>
                <a:effectLst/>
                <a:ea typeface="National Book" panose="02000503000000020004" pitchFamily="50" charset="0"/>
                <a:cs typeface="National Book" panose="02000503000000020004" pitchFamily="50" charset="0"/>
              </a:rPr>
              <a:t>Retaliation:</a:t>
            </a:r>
            <a:r>
              <a:rPr lang="en-US" sz="1200" dirty="0">
                <a:solidFill>
                  <a:schemeClr val="tx1"/>
                </a:solidFill>
                <a:effectLst/>
                <a:ea typeface="National Book" panose="02000503000000020004" pitchFamily="50" charset="0"/>
                <a:cs typeface="National Book" panose="02000503000000020004" pitchFamily="50" charset="0"/>
              </a:rPr>
              <a:t> Patient feels they are being retaliated against because they made a complaint about their rental unit.</a:t>
            </a:r>
          </a:p>
          <a:p>
            <a:pPr marL="285750" indent="-285750">
              <a:buFont typeface="Arial" panose="020B0604020202020204" pitchFamily="34" charset="0"/>
              <a:buChar char="•"/>
            </a:pPr>
            <a:r>
              <a:rPr lang="en-US" sz="1200" b="1" dirty="0">
                <a:solidFill>
                  <a:srgbClr val="2EB8C3"/>
                </a:solidFill>
                <a:effectLst/>
                <a:ea typeface="National Book" panose="02000503000000020004" pitchFamily="50" charset="0"/>
                <a:cs typeface="National Book" panose="02000503000000020004" pitchFamily="50" charset="0"/>
              </a:rPr>
              <a:t>Criminal Record:</a:t>
            </a:r>
            <a:r>
              <a:rPr lang="en-US" sz="1200" b="1" dirty="0">
                <a:solidFill>
                  <a:schemeClr val="tx1"/>
                </a:solidFill>
                <a:effectLst/>
                <a:ea typeface="National Book" panose="02000503000000020004" pitchFamily="50" charset="0"/>
                <a:cs typeface="National Book" panose="02000503000000020004" pitchFamily="50" charset="0"/>
              </a:rPr>
              <a:t> </a:t>
            </a:r>
            <a:r>
              <a:rPr lang="en-US" sz="1200" dirty="0">
                <a:solidFill>
                  <a:schemeClr val="tx1"/>
                </a:solidFill>
                <a:effectLst/>
                <a:ea typeface="National Book" panose="02000503000000020004" pitchFamily="50" charset="0"/>
                <a:cs typeface="National Book" panose="02000503000000020004" pitchFamily="50" charset="0"/>
              </a:rPr>
              <a:t>Patient is struggling to find housing because of a criminal record.</a:t>
            </a:r>
          </a:p>
        </p:txBody>
      </p:sp>
    </p:spTree>
    <p:extLst>
      <p:ext uri="{BB962C8B-B14F-4D97-AF65-F5344CB8AC3E}">
        <p14:creationId xmlns:p14="http://schemas.microsoft.com/office/powerpoint/2010/main" val="241364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C7ED5-D15E-CF55-0A31-645B0AF19352}"/>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7D0CC5B2-E32E-5E04-641D-5F526FF73166}"/>
              </a:ext>
            </a:extLst>
          </p:cNvPr>
          <p:cNvSpPr txBox="1">
            <a:spLocks noGrp="1"/>
          </p:cNvSpPr>
          <p:nvPr>
            <p:ph type="title" idx="4294967295"/>
          </p:nvPr>
        </p:nvSpPr>
        <p:spPr>
          <a:xfrm>
            <a:off x="493486" y="1128713"/>
            <a:ext cx="7728246"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t>THRIVE LOCAL WORKFLOWS</a:t>
            </a:r>
            <a:b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How to Make a Referral to the MLP Legal Team</a:t>
            </a:r>
          </a:p>
        </p:txBody>
      </p:sp>
      <p:sp>
        <p:nvSpPr>
          <p:cNvPr id="7" name="Rectangle: Rounded Corners 6">
            <a:extLst>
              <a:ext uri="{FF2B5EF4-FFF2-40B4-BE49-F238E27FC236}">
                <a16:creationId xmlns:a16="http://schemas.microsoft.com/office/drawing/2014/main" id="{FA1D1FDF-99B7-3048-5BBC-A945E81141DA}"/>
              </a:ext>
              <a:ext uri="{C183D7F6-B498-43B3-948B-1728B52AA6E4}">
                <adec:decorative xmlns:adec="http://schemas.microsoft.com/office/drawing/2017/decorative" val="1"/>
              </a:ext>
            </a:extLst>
          </p:cNvPr>
          <p:cNvSpPr/>
          <p:nvPr/>
        </p:nvSpPr>
        <p:spPr>
          <a:xfrm>
            <a:off x="587041" y="2170321"/>
            <a:ext cx="2633031" cy="2699134"/>
          </a:xfrm>
          <a:prstGeom prst="roundRect">
            <a:avLst/>
          </a:prstGeom>
          <a:noFill/>
          <a:ln w="5715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8">
            <a:extLst>
              <a:ext uri="{FF2B5EF4-FFF2-40B4-BE49-F238E27FC236}">
                <a16:creationId xmlns:a16="http://schemas.microsoft.com/office/drawing/2014/main" id="{CD76A469-3BF9-BF9A-E4CE-F8E1AAD4A16D}"/>
              </a:ext>
            </a:extLst>
          </p:cNvPr>
          <p:cNvSpPr txBox="1">
            <a:spLocks/>
          </p:cNvSpPr>
          <p:nvPr/>
        </p:nvSpPr>
        <p:spPr>
          <a:xfrm>
            <a:off x="686193" y="2235151"/>
            <a:ext cx="2366782" cy="2533881"/>
          </a:xfrm>
          <a:prstGeom prst="rect">
            <a:avLst/>
          </a:prstGeom>
        </p:spPr>
        <p:txBody>
          <a:bodyPr vert="horz" lIns="91440" tIns="45720" rIns="91440" bIns="45720" rtlCol="0">
            <a:normAutofit lnSpcReduction="10000"/>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b="1" dirty="0">
                <a:solidFill>
                  <a:srgbClr val="195D98"/>
                </a:solidFill>
                <a:latin typeface="Colfax" panose="020B0304000000010002"/>
              </a:rPr>
              <a:t>Go to Health Connect</a:t>
            </a:r>
          </a:p>
          <a:p>
            <a:pPr marL="342900" indent="-342900">
              <a:buFont typeface="+mj-lt"/>
              <a:buAutoNum type="arabicPeriod"/>
            </a:pPr>
            <a:r>
              <a:rPr lang="en-US" sz="1200" dirty="0">
                <a:solidFill>
                  <a:srgbClr val="404040"/>
                </a:solidFill>
                <a:latin typeface="Colfax" panose="020B0304000000010002"/>
              </a:rPr>
              <a:t>Identify &amp; select </a:t>
            </a:r>
            <a:r>
              <a:rPr lang="en-US" sz="1200" b="1" dirty="0">
                <a:solidFill>
                  <a:srgbClr val="404040"/>
                </a:solidFill>
                <a:latin typeface="Colfax" panose="020B0304000000010002"/>
              </a:rPr>
              <a:t>member</a:t>
            </a:r>
          </a:p>
          <a:p>
            <a:pPr marL="342900" indent="-342900">
              <a:buFont typeface="+mj-lt"/>
              <a:buAutoNum type="arabicPeriod"/>
            </a:pPr>
            <a:r>
              <a:rPr lang="en-US" sz="1200" dirty="0">
                <a:solidFill>
                  <a:srgbClr val="404040"/>
                </a:solidFill>
                <a:latin typeface="Colfax" panose="020B0304000000010002"/>
              </a:rPr>
              <a:t>Open an </a:t>
            </a:r>
            <a:r>
              <a:rPr lang="en-US" sz="1200" b="1" dirty="0">
                <a:solidFill>
                  <a:srgbClr val="404040"/>
                </a:solidFill>
                <a:latin typeface="Colfax" panose="020B0304000000010002"/>
              </a:rPr>
              <a:t>encounter</a:t>
            </a:r>
          </a:p>
          <a:p>
            <a:pPr marL="342900" indent="-342900">
              <a:buFont typeface="+mj-lt"/>
              <a:buAutoNum type="arabicPeriod"/>
            </a:pPr>
            <a:r>
              <a:rPr lang="en-US" sz="1200" dirty="0">
                <a:solidFill>
                  <a:srgbClr val="404040"/>
                </a:solidFill>
                <a:latin typeface="Colfax" panose="020B0304000000010002"/>
              </a:rPr>
              <a:t>Enter the dot phrase </a:t>
            </a:r>
            <a:r>
              <a:rPr lang="en-US" sz="1200" b="1" dirty="0">
                <a:solidFill>
                  <a:srgbClr val="404040"/>
                </a:solidFill>
                <a:latin typeface="Colfax" panose="020B0304000000010002"/>
              </a:rPr>
              <a:t>.MLP</a:t>
            </a:r>
          </a:p>
          <a:p>
            <a:pPr marL="342900" indent="-342900">
              <a:buFont typeface="+mj-lt"/>
              <a:buAutoNum type="arabicPeriod"/>
            </a:pPr>
            <a:r>
              <a:rPr lang="en-US" sz="1200" dirty="0">
                <a:solidFill>
                  <a:srgbClr val="404040"/>
                </a:solidFill>
                <a:latin typeface="Colfax" panose="020B0304000000010002"/>
              </a:rPr>
              <a:t>Use smart phrases to assess </a:t>
            </a:r>
            <a:r>
              <a:rPr lang="en-US" sz="1200" b="1" dirty="0">
                <a:solidFill>
                  <a:srgbClr val="404040"/>
                </a:solidFill>
                <a:latin typeface="Colfax" panose="020B0304000000010002"/>
              </a:rPr>
              <a:t>housing legal-needs</a:t>
            </a:r>
          </a:p>
        </p:txBody>
      </p:sp>
      <p:sp>
        <p:nvSpPr>
          <p:cNvPr id="9" name="Rectangle: Rounded Corners 8">
            <a:extLst>
              <a:ext uri="{FF2B5EF4-FFF2-40B4-BE49-F238E27FC236}">
                <a16:creationId xmlns:a16="http://schemas.microsoft.com/office/drawing/2014/main" id="{0A2603ED-D84D-33FE-FE1C-B13CA5D85781}"/>
              </a:ext>
              <a:ext uri="{C183D7F6-B498-43B3-948B-1728B52AA6E4}">
                <adec:decorative xmlns:adec="http://schemas.microsoft.com/office/drawing/2017/decorative" val="1"/>
              </a:ext>
            </a:extLst>
          </p:cNvPr>
          <p:cNvSpPr/>
          <p:nvPr/>
        </p:nvSpPr>
        <p:spPr>
          <a:xfrm>
            <a:off x="3989422" y="2170321"/>
            <a:ext cx="4232309" cy="4208445"/>
          </a:xfrm>
          <a:prstGeom prst="roundRect">
            <a:avLst/>
          </a:prstGeom>
          <a:noFill/>
          <a:ln w="5715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68">
            <a:extLst>
              <a:ext uri="{FF2B5EF4-FFF2-40B4-BE49-F238E27FC236}">
                <a16:creationId xmlns:a16="http://schemas.microsoft.com/office/drawing/2014/main" id="{982EB73A-DDA6-83EA-61D5-8349F271F9D9}"/>
              </a:ext>
            </a:extLst>
          </p:cNvPr>
          <p:cNvSpPr txBox="1">
            <a:spLocks/>
          </p:cNvSpPr>
          <p:nvPr/>
        </p:nvSpPr>
        <p:spPr>
          <a:xfrm>
            <a:off x="4275865" y="2235152"/>
            <a:ext cx="3736547" cy="404446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b="1" dirty="0">
                <a:solidFill>
                  <a:srgbClr val="195D98"/>
                </a:solidFill>
                <a:latin typeface="Colfax" panose="020B0304000000010002"/>
              </a:rPr>
              <a:t>Go to Thrive Local</a:t>
            </a:r>
          </a:p>
          <a:p>
            <a:pPr marL="342900" indent="-342900">
              <a:buFont typeface="+mj-lt"/>
              <a:buAutoNum type="arabicPeriod" startAt="5"/>
            </a:pPr>
            <a:r>
              <a:rPr lang="en-US" sz="1200" dirty="0">
                <a:solidFill>
                  <a:srgbClr val="404040"/>
                </a:solidFill>
                <a:latin typeface="Colfax" panose="020B0304000000010002"/>
              </a:rPr>
              <a:t>Create a </a:t>
            </a:r>
            <a:r>
              <a:rPr lang="en-US" sz="1200" b="1" dirty="0">
                <a:solidFill>
                  <a:srgbClr val="404040"/>
                </a:solidFill>
                <a:latin typeface="Colfax" panose="020B0304000000010002"/>
              </a:rPr>
              <a:t>referral to Neighborhood Legal Services of Los Angeles</a:t>
            </a:r>
          </a:p>
          <a:p>
            <a:pPr marL="342900" indent="-342900">
              <a:buFont typeface="+mj-lt"/>
              <a:buAutoNum type="arabicPeriod" startAt="5"/>
            </a:pPr>
            <a:r>
              <a:rPr lang="en-US" sz="1200" dirty="0">
                <a:solidFill>
                  <a:srgbClr val="404040"/>
                </a:solidFill>
                <a:latin typeface="Colfax" panose="020B0304000000010002"/>
              </a:rPr>
              <a:t>Complete “</a:t>
            </a:r>
            <a:r>
              <a:rPr lang="en-US" sz="1200" b="1" dirty="0">
                <a:solidFill>
                  <a:srgbClr val="404040"/>
                </a:solidFill>
                <a:latin typeface="Colfax" panose="020B0304000000010002"/>
              </a:rPr>
              <a:t>Consent by Attestation Form</a:t>
            </a:r>
            <a:r>
              <a:rPr lang="en-US" sz="1200" dirty="0">
                <a:solidFill>
                  <a:srgbClr val="404040"/>
                </a:solidFill>
                <a:latin typeface="Colfax" panose="020B0304000000010002"/>
              </a:rPr>
              <a:t>”</a:t>
            </a:r>
          </a:p>
          <a:p>
            <a:pPr marL="342900" indent="-342900">
              <a:buFont typeface="+mj-lt"/>
              <a:buAutoNum type="arabicPeriod" startAt="5"/>
            </a:pPr>
            <a:r>
              <a:rPr lang="en-US" sz="1200" dirty="0">
                <a:solidFill>
                  <a:srgbClr val="404040"/>
                </a:solidFill>
                <a:latin typeface="Colfax" panose="020B0304000000010002"/>
              </a:rPr>
              <a:t>Type region’s MLP in the search box: </a:t>
            </a:r>
            <a:br>
              <a:rPr lang="en-US" sz="1200" dirty="0">
                <a:solidFill>
                  <a:srgbClr val="404040"/>
                </a:solidFill>
                <a:latin typeface="Colfax" panose="020B0304000000010002"/>
              </a:rPr>
            </a:br>
            <a:r>
              <a:rPr lang="en-US" sz="1200" b="1" dirty="0">
                <a:solidFill>
                  <a:schemeClr val="tx1"/>
                </a:solidFill>
                <a:effectLst/>
                <a:ea typeface="Calibri" panose="020F0502020204030204" pitchFamily="34" charset="0"/>
                <a:cs typeface="Montserrat ExtraBold" pitchFamily="2" charset="0"/>
              </a:rPr>
              <a:t>NLSLA Kaiser Permanente SoCal: Medical Legal Community Partnership</a:t>
            </a:r>
            <a:endParaRPr lang="en-US" sz="1200" b="1" dirty="0">
              <a:solidFill>
                <a:schemeClr val="tx1"/>
              </a:solidFill>
            </a:endParaRPr>
          </a:p>
          <a:p>
            <a:pPr marL="342900" indent="-342900">
              <a:buFont typeface="+mj-lt"/>
              <a:buAutoNum type="arabicPeriod" startAt="5"/>
            </a:pPr>
            <a:r>
              <a:rPr lang="en-US" sz="1200" dirty="0">
                <a:solidFill>
                  <a:srgbClr val="404040"/>
                </a:solidFill>
                <a:latin typeface="Colfax" panose="020B0304000000010002"/>
              </a:rPr>
              <a:t>Choose </a:t>
            </a:r>
            <a:r>
              <a:rPr lang="en-US" sz="1200" b="1" dirty="0">
                <a:solidFill>
                  <a:srgbClr val="404040"/>
                </a:solidFill>
                <a:latin typeface="Colfax" panose="020B0304000000010002"/>
              </a:rPr>
              <a:t>primary reason</a:t>
            </a:r>
            <a:r>
              <a:rPr lang="en-US" sz="1200" dirty="0">
                <a:solidFill>
                  <a:srgbClr val="404040"/>
                </a:solidFill>
                <a:latin typeface="Colfax" panose="020B0304000000010002"/>
              </a:rPr>
              <a:t> for the referral</a:t>
            </a:r>
          </a:p>
          <a:p>
            <a:pPr marL="342900" indent="-342900">
              <a:buFont typeface="+mj-lt"/>
              <a:buAutoNum type="arabicPeriod" startAt="5"/>
            </a:pPr>
            <a:r>
              <a:rPr lang="en-US" sz="1200" dirty="0">
                <a:solidFill>
                  <a:srgbClr val="404040"/>
                </a:solidFill>
                <a:latin typeface="Colfax" panose="020B0304000000010002"/>
              </a:rPr>
              <a:t>Copy and paste </a:t>
            </a:r>
            <a:r>
              <a:rPr lang="en-US" sz="1200" b="1" dirty="0">
                <a:solidFill>
                  <a:srgbClr val="404040"/>
                </a:solidFill>
                <a:latin typeface="Colfax" panose="020B0304000000010002"/>
              </a:rPr>
              <a:t>relevant smart phrases</a:t>
            </a:r>
            <a:r>
              <a:rPr lang="en-US" sz="1200" dirty="0">
                <a:solidFill>
                  <a:srgbClr val="404040"/>
                </a:solidFill>
                <a:latin typeface="Colfax" panose="020B0304000000010002"/>
              </a:rPr>
              <a:t> from Health Connect</a:t>
            </a:r>
          </a:p>
          <a:p>
            <a:pPr marL="342900" indent="-342900">
              <a:buFont typeface="+mj-lt"/>
              <a:buAutoNum type="arabicPeriod" startAt="5"/>
            </a:pPr>
            <a:r>
              <a:rPr lang="en-US" sz="1200" dirty="0">
                <a:solidFill>
                  <a:srgbClr val="404040"/>
                </a:solidFill>
                <a:latin typeface="Colfax" panose="020B0304000000010002"/>
              </a:rPr>
              <a:t>Complete network assessments and </a:t>
            </a:r>
            <a:r>
              <a:rPr lang="en-US" sz="1200" b="1" dirty="0">
                <a:solidFill>
                  <a:srgbClr val="404040"/>
                </a:solidFill>
                <a:latin typeface="Colfax" panose="020B0304000000010002"/>
              </a:rPr>
              <a:t>submit</a:t>
            </a:r>
            <a:r>
              <a:rPr lang="en-US" sz="1200" dirty="0">
                <a:solidFill>
                  <a:srgbClr val="404040"/>
                </a:solidFill>
                <a:latin typeface="Colfax" panose="020B0304000000010002"/>
              </a:rPr>
              <a:t>.</a:t>
            </a:r>
          </a:p>
        </p:txBody>
      </p:sp>
      <p:sp>
        <p:nvSpPr>
          <p:cNvPr id="11" name="Arrow: Right 10">
            <a:extLst>
              <a:ext uri="{FF2B5EF4-FFF2-40B4-BE49-F238E27FC236}">
                <a16:creationId xmlns:a16="http://schemas.microsoft.com/office/drawing/2014/main" id="{8E840CE7-8CB1-61CE-5564-077DD8ECBC76}"/>
              </a:ext>
              <a:ext uri="{C183D7F6-B498-43B3-948B-1728B52AA6E4}">
                <adec:decorative xmlns:adec="http://schemas.microsoft.com/office/drawing/2017/decorative" val="1"/>
              </a:ext>
            </a:extLst>
          </p:cNvPr>
          <p:cNvSpPr/>
          <p:nvPr/>
        </p:nvSpPr>
        <p:spPr>
          <a:xfrm>
            <a:off x="3052974" y="2298831"/>
            <a:ext cx="1367937" cy="540451"/>
          </a:xfrm>
          <a:prstGeom prst="rightArrow">
            <a:avLst/>
          </a:prstGeom>
          <a:solidFill>
            <a:srgbClr val="2EB8C3"/>
          </a:solidFill>
          <a:ln>
            <a:solidFill>
              <a:srgbClr val="2EB8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5FE043E-87B2-741F-E60E-060B9055CF59}"/>
              </a:ext>
            </a:extLst>
          </p:cNvPr>
          <p:cNvSpPr txBox="1"/>
          <p:nvPr/>
        </p:nvSpPr>
        <p:spPr>
          <a:xfrm>
            <a:off x="9056545" y="2170321"/>
            <a:ext cx="2840910" cy="584775"/>
          </a:xfrm>
          <a:prstGeom prst="rect">
            <a:avLst/>
          </a:prstGeom>
          <a:noFill/>
        </p:spPr>
        <p:txBody>
          <a:bodyPr wrap="square">
            <a:spAutoFit/>
          </a:bodyPr>
          <a:lstStyle/>
          <a:p>
            <a:r>
              <a:rPr lang="en-US" sz="1600" b="1" dirty="0">
                <a:latin typeface="Colfax" panose="020B0304000000010002"/>
                <a:cs typeface="Segoe UI" pitchFamily="34" charset="0"/>
              </a:rPr>
              <a:t>Review the Referral Process</a:t>
            </a:r>
            <a:endParaRPr lang="en-US" sz="1050" dirty="0">
              <a:solidFill>
                <a:srgbClr val="404040"/>
              </a:solidFill>
              <a:latin typeface="Colfax" panose="020B0304000000010002"/>
            </a:endParaRPr>
          </a:p>
        </p:txBody>
      </p:sp>
      <p:sp>
        <p:nvSpPr>
          <p:cNvPr id="12" name="Shape 2646">
            <a:extLst>
              <a:ext uri="{FF2B5EF4-FFF2-40B4-BE49-F238E27FC236}">
                <a16:creationId xmlns:a16="http://schemas.microsoft.com/office/drawing/2014/main" id="{169B77AD-D0F7-B3B4-9489-5FCA6F34F450}"/>
              </a:ext>
              <a:ext uri="{C183D7F6-B498-43B3-948B-1728B52AA6E4}">
                <adec:decorative xmlns:adec="http://schemas.microsoft.com/office/drawing/2017/decorative" val="1"/>
              </a:ext>
            </a:extLst>
          </p:cNvPr>
          <p:cNvSpPr/>
          <p:nvPr/>
        </p:nvSpPr>
        <p:spPr>
          <a:xfrm>
            <a:off x="9139244" y="3142137"/>
            <a:ext cx="702080" cy="7020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708">
            <a:extLst>
              <a:ext uri="{FF2B5EF4-FFF2-40B4-BE49-F238E27FC236}">
                <a16:creationId xmlns:a16="http://schemas.microsoft.com/office/drawing/2014/main" id="{55ED995F-E20C-7C8F-52CF-F0B767A5CA0D}"/>
              </a:ext>
              <a:ext uri="{C183D7F6-B498-43B3-948B-1728B52AA6E4}">
                <adec:decorative xmlns:adec="http://schemas.microsoft.com/office/drawing/2017/decorative" val="1"/>
              </a:ext>
            </a:extLst>
          </p:cNvPr>
          <p:cNvSpPr/>
          <p:nvPr/>
        </p:nvSpPr>
        <p:spPr>
          <a:xfrm>
            <a:off x="9338819" y="3244035"/>
            <a:ext cx="307430" cy="30743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TextBox 13">
            <a:extLst>
              <a:ext uri="{FF2B5EF4-FFF2-40B4-BE49-F238E27FC236}">
                <a16:creationId xmlns:a16="http://schemas.microsoft.com/office/drawing/2014/main" id="{00F7666B-EE51-796D-CB8A-A281C41C85D9}"/>
              </a:ext>
            </a:extLst>
          </p:cNvPr>
          <p:cNvSpPr txBox="1"/>
          <p:nvPr/>
        </p:nvSpPr>
        <p:spPr>
          <a:xfrm>
            <a:off x="10040900" y="3244035"/>
            <a:ext cx="1352814" cy="461665"/>
          </a:xfrm>
          <a:prstGeom prst="rect">
            <a:avLst/>
          </a:prstGeom>
          <a:noFill/>
        </p:spPr>
        <p:txBody>
          <a:bodyPr wrap="square">
            <a:spAutoFit/>
          </a:bodyPr>
          <a:lstStyle/>
          <a:p>
            <a:r>
              <a:rPr lang="en-US" sz="1200" b="1" dirty="0">
                <a:latin typeface="Colfax" panose="020B0304000000010002"/>
                <a:cs typeface="Segoe UI" pitchFamily="34" charset="0"/>
              </a:rPr>
              <a:t>Video Demonstration</a:t>
            </a:r>
          </a:p>
        </p:txBody>
      </p:sp>
      <p:sp>
        <p:nvSpPr>
          <p:cNvPr id="2" name="Shape 2887">
            <a:extLst>
              <a:ext uri="{FF2B5EF4-FFF2-40B4-BE49-F238E27FC236}">
                <a16:creationId xmlns:a16="http://schemas.microsoft.com/office/drawing/2014/main" id="{8E0C3D69-70FC-35C2-CB84-5F25FBC3B44C}"/>
              </a:ext>
              <a:ext uri="{C183D7F6-B498-43B3-948B-1728B52AA6E4}">
                <adec:decorative xmlns:adec="http://schemas.microsoft.com/office/drawing/2017/decorative" val="1"/>
              </a:ext>
            </a:extLst>
          </p:cNvPr>
          <p:cNvSpPr/>
          <p:nvPr/>
        </p:nvSpPr>
        <p:spPr>
          <a:xfrm>
            <a:off x="9217879" y="4494106"/>
            <a:ext cx="574429" cy="702080"/>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TextBox 14">
            <a:extLst>
              <a:ext uri="{FF2B5EF4-FFF2-40B4-BE49-F238E27FC236}">
                <a16:creationId xmlns:a16="http://schemas.microsoft.com/office/drawing/2014/main" id="{EABE7D84-56F3-3A09-5FA2-7706C099E715}"/>
              </a:ext>
            </a:extLst>
          </p:cNvPr>
          <p:cNvSpPr txBox="1"/>
          <p:nvPr/>
        </p:nvSpPr>
        <p:spPr>
          <a:xfrm>
            <a:off x="10040900" y="4549854"/>
            <a:ext cx="1545286" cy="646331"/>
          </a:xfrm>
          <a:prstGeom prst="rect">
            <a:avLst/>
          </a:prstGeom>
          <a:noFill/>
        </p:spPr>
        <p:txBody>
          <a:bodyPr wrap="square">
            <a:spAutoFit/>
          </a:bodyPr>
          <a:lstStyle/>
          <a:p>
            <a:r>
              <a:rPr lang="en-US" sz="1200" b="1" dirty="0">
                <a:latin typeface="Colfax" panose="020B0304000000010002"/>
                <a:cs typeface="Segoe UI" pitchFamily="34" charset="0"/>
              </a:rPr>
              <a:t>Step-by-Step Written Instructions</a:t>
            </a:r>
            <a:endParaRPr lang="en-US" sz="1050" dirty="0">
              <a:solidFill>
                <a:srgbClr val="404040"/>
              </a:solidFill>
              <a:latin typeface="Colfax" panose="020B0304000000010002"/>
            </a:endParaRPr>
          </a:p>
        </p:txBody>
      </p:sp>
    </p:spTree>
    <p:extLst>
      <p:ext uri="{BB962C8B-B14F-4D97-AF65-F5344CB8AC3E}">
        <p14:creationId xmlns:p14="http://schemas.microsoft.com/office/powerpoint/2010/main" val="349530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A326CF4-CC9D-369E-F3E8-93448BA97AAD}"/>
              </a:ext>
            </a:extLst>
          </p:cNvPr>
          <p:cNvSpPr txBox="1">
            <a:spLocks noGrp="1"/>
          </p:cNvSpPr>
          <p:nvPr>
            <p:ph type="title" idx="4294967295"/>
          </p:nvPr>
        </p:nvSpPr>
        <p:spPr>
          <a:xfrm>
            <a:off x="674722" y="1196518"/>
            <a:ext cx="4510595"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t>METHOD #2: CURBSIDE CONSULTS</a:t>
            </a:r>
            <a:b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Informally Ask the</a:t>
            </a:r>
            <a:b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MLP Legal Team Questions</a:t>
            </a:r>
          </a:p>
        </p:txBody>
      </p:sp>
      <p:pic>
        <p:nvPicPr>
          <p:cNvPr id="2" name="Picture 1">
            <a:extLst>
              <a:ext uri="{FF2B5EF4-FFF2-40B4-BE49-F238E27FC236}">
                <a16:creationId xmlns:a16="http://schemas.microsoft.com/office/drawing/2014/main" id="{7072662E-C458-2DCA-C4A8-F43DC1C7CE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1845" y="2888525"/>
            <a:ext cx="886114" cy="3006058"/>
          </a:xfrm>
          <a:prstGeom prst="rect">
            <a:avLst/>
          </a:prstGeom>
        </p:spPr>
      </p:pic>
      <p:pic>
        <p:nvPicPr>
          <p:cNvPr id="11" name="Picture 10">
            <a:extLst>
              <a:ext uri="{FF2B5EF4-FFF2-40B4-BE49-F238E27FC236}">
                <a16:creationId xmlns:a16="http://schemas.microsoft.com/office/drawing/2014/main" id="{1649AA6A-1FE6-3E7B-7290-27FF01E6346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89545" y="2888525"/>
            <a:ext cx="1002691" cy="3006058"/>
          </a:xfrm>
          <a:prstGeom prst="rect">
            <a:avLst/>
          </a:prstGeom>
        </p:spPr>
      </p:pic>
      <p:pic>
        <p:nvPicPr>
          <p:cNvPr id="12" name="Picture 11">
            <a:extLst>
              <a:ext uri="{FF2B5EF4-FFF2-40B4-BE49-F238E27FC236}">
                <a16:creationId xmlns:a16="http://schemas.microsoft.com/office/drawing/2014/main" id="{348211F0-6C0A-0122-003E-4DB1267D1BF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65610" y="2888525"/>
            <a:ext cx="1267901" cy="3006058"/>
          </a:xfrm>
          <a:prstGeom prst="rect">
            <a:avLst/>
          </a:prstGeom>
        </p:spPr>
      </p:pic>
      <p:sp>
        <p:nvSpPr>
          <p:cNvPr id="4" name="Text Placeholder 68">
            <a:extLst>
              <a:ext uri="{FF2B5EF4-FFF2-40B4-BE49-F238E27FC236}">
                <a16:creationId xmlns:a16="http://schemas.microsoft.com/office/drawing/2014/main" id="{3C89A290-5511-9DE1-D9ED-303DA5F9FFE4}"/>
              </a:ext>
            </a:extLst>
          </p:cNvPr>
          <p:cNvSpPr txBox="1">
            <a:spLocks/>
          </p:cNvSpPr>
          <p:nvPr/>
        </p:nvSpPr>
        <p:spPr>
          <a:xfrm>
            <a:off x="6146208" y="669022"/>
            <a:ext cx="5371070" cy="5842989"/>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b="0" i="0" kern="1200" spc="0">
                <a:solidFill>
                  <a:schemeClr val="tx1">
                    <a:lumMod val="75000"/>
                    <a:lumOff val="25000"/>
                  </a:schemeClr>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600" b="1" dirty="0">
                <a:solidFill>
                  <a:srgbClr val="195D98"/>
                </a:solidFill>
                <a:latin typeface="Colfax" panose="020B0304000000010002"/>
              </a:rPr>
              <a:t>Reasons to Do a Curbside Consult</a:t>
            </a:r>
          </a:p>
          <a:p>
            <a:pPr marL="285750" indent="-285750">
              <a:buFont typeface="Arial" panose="020B0604020202020204" pitchFamily="34" charset="0"/>
              <a:buChar char="•"/>
            </a:pPr>
            <a:r>
              <a:rPr lang="en-US" sz="1300" b="1" dirty="0">
                <a:solidFill>
                  <a:srgbClr val="404040"/>
                </a:solidFill>
                <a:latin typeface="Colfax" panose="020B0304000000010002"/>
              </a:rPr>
              <a:t>You aren’t sure if a particular patient is appropriate to refer to the MLP legal team. </a:t>
            </a:r>
            <a:r>
              <a:rPr lang="en-US" sz="1300" dirty="0">
                <a:solidFill>
                  <a:srgbClr val="404040"/>
                </a:solidFill>
                <a:latin typeface="Colfax" panose="020B0304000000010002"/>
              </a:rPr>
              <a:t>You might have a question about their eligibility for services or whether their issue is something the legal team can help with.</a:t>
            </a:r>
          </a:p>
          <a:p>
            <a:pPr marL="285750" indent="-285750">
              <a:buFont typeface="Arial" panose="020B0604020202020204" pitchFamily="34" charset="0"/>
              <a:buChar char="•"/>
            </a:pPr>
            <a:r>
              <a:rPr lang="en-US" sz="1300" b="1" dirty="0">
                <a:solidFill>
                  <a:srgbClr val="404040"/>
                </a:solidFill>
                <a:latin typeface="Colfax" panose="020B0304000000010002"/>
              </a:rPr>
              <a:t>You have a general question about a housing or related legal topic. </a:t>
            </a:r>
            <a:r>
              <a:rPr lang="en-US" sz="1300" dirty="0">
                <a:solidFill>
                  <a:srgbClr val="404040"/>
                </a:solidFill>
                <a:latin typeface="Colfax" panose="020B0304000000010002"/>
              </a:rPr>
              <a:t>Maybe you’ve seen several patients recently who have received a particular type of housing notice and you want more information about what it is and what it means for patients who have received one.</a:t>
            </a:r>
          </a:p>
          <a:p>
            <a:endParaRPr lang="en-US" sz="800" b="1" dirty="0">
              <a:solidFill>
                <a:srgbClr val="195D98"/>
              </a:solidFill>
              <a:latin typeface="Colfax" panose="020B0304000000010002"/>
            </a:endParaRPr>
          </a:p>
          <a:p>
            <a:r>
              <a:rPr lang="en-US" sz="1600" b="1" dirty="0">
                <a:solidFill>
                  <a:srgbClr val="195D98"/>
                </a:solidFill>
                <a:latin typeface="Colfax" panose="020B0304000000010002"/>
              </a:rPr>
              <a:t>Where to Do a Curbside Consult</a:t>
            </a:r>
            <a:endParaRPr lang="en-US" sz="1600" dirty="0">
              <a:solidFill>
                <a:srgbClr val="404040"/>
              </a:solidFill>
              <a:latin typeface="Colfax" panose="020B0304000000010002"/>
            </a:endParaRPr>
          </a:p>
          <a:p>
            <a:pPr marL="285750" indent="-285750">
              <a:buFont typeface="Arial" panose="020B0604020202020204" pitchFamily="34" charset="0"/>
              <a:buChar char="•"/>
            </a:pPr>
            <a:r>
              <a:rPr lang="en-US" sz="1200" dirty="0">
                <a:solidFill>
                  <a:srgbClr val="404040"/>
                </a:solidFill>
                <a:latin typeface="Colfax" panose="020B0304000000010002"/>
              </a:rPr>
              <a:t>During </a:t>
            </a:r>
            <a:r>
              <a:rPr lang="en-US" sz="1200" b="1" dirty="0">
                <a:solidFill>
                  <a:srgbClr val="404040"/>
                </a:solidFill>
                <a:latin typeface="Colfax" panose="020B0304000000010002"/>
              </a:rPr>
              <a:t>MLP Office Hours</a:t>
            </a:r>
          </a:p>
          <a:p>
            <a:pPr marL="285750" indent="-285750">
              <a:buFont typeface="Arial" panose="020B0604020202020204" pitchFamily="34" charset="0"/>
              <a:buChar char="•"/>
            </a:pPr>
            <a:r>
              <a:rPr lang="en-US" sz="1200" dirty="0">
                <a:solidFill>
                  <a:srgbClr val="404040"/>
                </a:solidFill>
                <a:latin typeface="Colfax" panose="020B0304000000010002"/>
              </a:rPr>
              <a:t>At </a:t>
            </a:r>
            <a:r>
              <a:rPr lang="en-US" sz="1200" b="1" dirty="0">
                <a:solidFill>
                  <a:srgbClr val="404040"/>
                </a:solidFill>
                <a:latin typeface="Colfax" panose="020B0304000000010002"/>
              </a:rPr>
              <a:t>any care coordination or clinical meeting</a:t>
            </a:r>
            <a:r>
              <a:rPr lang="en-US" sz="1200" dirty="0">
                <a:solidFill>
                  <a:srgbClr val="404040"/>
                </a:solidFill>
                <a:latin typeface="Colfax" panose="020B0304000000010002"/>
              </a:rPr>
              <a:t> the MLP legal team attends</a:t>
            </a:r>
          </a:p>
          <a:p>
            <a:pPr marL="285750" indent="-285750">
              <a:buFont typeface="Arial" panose="020B0604020202020204" pitchFamily="34" charset="0"/>
              <a:buChar char="•"/>
            </a:pPr>
            <a:r>
              <a:rPr lang="en-US" sz="1200" b="1" dirty="0">
                <a:solidFill>
                  <a:srgbClr val="404040"/>
                </a:solidFill>
                <a:latin typeface="Colfax" panose="020B0304000000010002"/>
              </a:rPr>
              <a:t>One-on-one</a:t>
            </a:r>
            <a:r>
              <a:rPr lang="en-US" sz="1200" dirty="0">
                <a:solidFill>
                  <a:srgbClr val="404040"/>
                </a:solidFill>
                <a:latin typeface="Colfax" panose="020B0304000000010002"/>
              </a:rPr>
              <a:t> as needed. </a:t>
            </a:r>
            <a:r>
              <a:rPr lang="en-US" sz="1200" dirty="0">
                <a:solidFill>
                  <a:srgbClr val="404040"/>
                </a:solidFill>
                <a:highlight>
                  <a:srgbClr val="FFFF00"/>
                </a:highlight>
                <a:latin typeface="Colfax" panose="020B0304000000010002"/>
              </a:rPr>
              <a:t>[Share how to request one.]</a:t>
            </a:r>
          </a:p>
        </p:txBody>
      </p:sp>
    </p:spTree>
    <p:extLst>
      <p:ext uri="{BB962C8B-B14F-4D97-AF65-F5344CB8AC3E}">
        <p14:creationId xmlns:p14="http://schemas.microsoft.com/office/powerpoint/2010/main" val="185222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8DB5-E1B8-D7D5-A6D2-88DECBE75B62}"/>
            </a:ext>
          </a:extLst>
        </p:cNvPr>
        <p:cNvGrpSpPr/>
        <p:nvPr/>
      </p:nvGrpSpPr>
      <p:grpSpPr>
        <a:xfrm>
          <a:off x="0" y="0"/>
          <a:ext cx="0" cy="0"/>
          <a:chOff x="0" y="0"/>
          <a:chExt cx="0" cy="0"/>
        </a:xfrm>
      </p:grpSpPr>
      <p:sp>
        <p:nvSpPr>
          <p:cNvPr id="2" name="Title 2">
            <a:extLst>
              <a:ext uri="{FF2B5EF4-FFF2-40B4-BE49-F238E27FC236}">
                <a16:creationId xmlns:a16="http://schemas.microsoft.com/office/drawing/2014/main" id="{9D5CDB48-3171-081F-70DE-D787CFF482A5}"/>
              </a:ext>
            </a:extLst>
          </p:cNvPr>
          <p:cNvSpPr txBox="1">
            <a:spLocks noGrp="1"/>
          </p:cNvSpPr>
          <p:nvPr>
            <p:ph type="title" idx="4294967295"/>
          </p:nvPr>
        </p:nvSpPr>
        <p:spPr>
          <a:xfrm>
            <a:off x="1055952" y="1178640"/>
            <a:ext cx="8408988" cy="708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t>ENSURE PATIENT CONFIDENTIALITY</a:t>
            </a:r>
            <a:b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Do’s and Don’t of Curbside Consults</a:t>
            </a:r>
          </a:p>
        </p:txBody>
      </p:sp>
      <p:graphicFrame>
        <p:nvGraphicFramePr>
          <p:cNvPr id="8" name="Table 8">
            <a:extLst>
              <a:ext uri="{FF2B5EF4-FFF2-40B4-BE49-F238E27FC236}">
                <a16:creationId xmlns:a16="http://schemas.microsoft.com/office/drawing/2014/main" id="{25DF638B-E052-7882-1282-D1AF27991DC2}"/>
              </a:ext>
            </a:extLst>
          </p:cNvPr>
          <p:cNvGraphicFramePr>
            <a:graphicFrameLocks noGrp="1"/>
          </p:cNvGraphicFramePr>
          <p:nvPr>
            <p:extLst>
              <p:ext uri="{D42A27DB-BD31-4B8C-83A1-F6EECF244321}">
                <p14:modId xmlns:p14="http://schemas.microsoft.com/office/powerpoint/2010/main" val="3344549949"/>
              </p:ext>
            </p:extLst>
          </p:nvPr>
        </p:nvGraphicFramePr>
        <p:xfrm>
          <a:off x="1123227" y="2371498"/>
          <a:ext cx="4507690" cy="3901440"/>
        </p:xfrm>
        <a:graphic>
          <a:graphicData uri="http://schemas.openxmlformats.org/drawingml/2006/table">
            <a:tbl>
              <a:tblPr firstRow="1" bandRow="1">
                <a:tableStyleId>{5C22544A-7EE6-4342-B048-85BDC9FD1C3A}</a:tableStyleId>
              </a:tblPr>
              <a:tblGrid>
                <a:gridCol w="4507690">
                  <a:extLst>
                    <a:ext uri="{9D8B030D-6E8A-4147-A177-3AD203B41FA5}">
                      <a16:colId xmlns:a16="http://schemas.microsoft.com/office/drawing/2014/main" val="1024412275"/>
                    </a:ext>
                  </a:extLst>
                </a:gridCol>
              </a:tblGrid>
              <a:tr h="0">
                <a:tc>
                  <a:txBody>
                    <a:bodyPr/>
                    <a:lstStyle/>
                    <a:p>
                      <a:pPr algn="ctr"/>
                      <a:r>
                        <a:rPr lang="en-US" sz="2400" b="1" dirty="0">
                          <a:solidFill>
                            <a:srgbClr val="2EB8C3"/>
                          </a:solidFill>
                          <a:latin typeface="Colfax" panose="020B0304000000010002"/>
                        </a:rPr>
                        <a:t>+ DO’s</a:t>
                      </a:r>
                      <a:endParaRPr lang="en-US" sz="2400" dirty="0">
                        <a:solidFill>
                          <a:schemeClr val="tx1"/>
                        </a:solidFill>
                        <a:latin typeface="Colfax" panose="020B030400000001000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5054670"/>
                  </a:ext>
                </a:extLst>
              </a:tr>
              <a:tr h="370840">
                <a:tc>
                  <a:txBody>
                    <a:bodyPr/>
                    <a:lstStyle/>
                    <a:p>
                      <a:endParaRPr lang="en-US" sz="1300" b="0" i="0" u="none" strike="noStrike" kern="1200" baseline="0" dirty="0">
                        <a:solidFill>
                          <a:schemeClr val="dk1"/>
                        </a:solidFill>
                        <a:latin typeface="Colfax" panose="020B0304000000010002"/>
                        <a:ea typeface="+mn-ea"/>
                        <a:cs typeface="+mn-cs"/>
                      </a:endParaRPr>
                    </a:p>
                    <a:p>
                      <a:pPr lvl="2"/>
                      <a:r>
                        <a:rPr lang="en-US" sz="1300" b="0" i="0" u="none" strike="noStrike" kern="1200" baseline="0" dirty="0">
                          <a:solidFill>
                            <a:schemeClr val="dk1"/>
                          </a:solidFill>
                          <a:latin typeface="Colfax" panose="020B0304000000010002"/>
                          <a:ea typeface="+mn-ea"/>
                          <a:cs typeface="+mn-cs"/>
                        </a:rPr>
                        <a:t>Do make it short and to the point.</a:t>
                      </a:r>
                      <a:br>
                        <a:rPr lang="en-US" sz="1300" b="0" i="0" u="none" strike="noStrike" kern="1200" baseline="0" dirty="0">
                          <a:solidFill>
                            <a:schemeClr val="dk1"/>
                          </a:solidFill>
                          <a:latin typeface="Colfax" panose="020B0304000000010002"/>
                          <a:ea typeface="+mn-ea"/>
                          <a:cs typeface="+mn-cs"/>
                        </a:rPr>
                      </a:br>
                      <a:r>
                        <a:rPr lang="en-US" sz="1300" b="0" i="0" u="none" strike="noStrike" kern="1200" baseline="0" dirty="0">
                          <a:solidFill>
                            <a:schemeClr val="dk1"/>
                          </a:solidFill>
                          <a:latin typeface="Colfax" panose="020B0304000000010002"/>
                          <a:ea typeface="+mn-ea"/>
                          <a:cs typeface="+mn-cs"/>
                        </a:rPr>
                        <a:t>Give context without sharing too many details.</a:t>
                      </a:r>
                    </a:p>
                    <a:p>
                      <a:pPr lvl="2"/>
                      <a:endParaRPr lang="en-US" sz="1300" b="0" i="0" u="none" strike="noStrike" kern="1200" baseline="0" dirty="0">
                        <a:solidFill>
                          <a:schemeClr val="dk1"/>
                        </a:solidFill>
                        <a:latin typeface="Colfax" panose="020B0304000000010002"/>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8077984"/>
                  </a:ext>
                </a:extLst>
              </a:tr>
              <a:tr h="370840">
                <a:tc>
                  <a:txBody>
                    <a:bodyPr/>
                    <a:lstStyle/>
                    <a:p>
                      <a:pPr lvl="2"/>
                      <a:endParaRPr lang="en-US" sz="1300" b="0" i="0" u="none" strike="noStrike" kern="1200" baseline="0" dirty="0">
                        <a:solidFill>
                          <a:schemeClr val="dk1"/>
                        </a:solidFill>
                        <a:latin typeface="Colfax" panose="020B0304000000010002"/>
                        <a:ea typeface="+mn-ea"/>
                        <a:cs typeface="+mn-cs"/>
                      </a:endParaRPr>
                    </a:p>
                    <a:p>
                      <a:pPr lvl="2"/>
                      <a:r>
                        <a:rPr lang="en-US" sz="1300" b="0" i="0" u="none" strike="noStrike" kern="1200" baseline="0" dirty="0">
                          <a:solidFill>
                            <a:schemeClr val="dk1"/>
                          </a:solidFill>
                          <a:latin typeface="Colfax" panose="020B0304000000010002"/>
                          <a:ea typeface="+mn-ea"/>
                          <a:cs typeface="+mn-cs"/>
                        </a:rPr>
                        <a:t>Do ensure you know the patient’s goals and communicate them to the legal team.</a:t>
                      </a:r>
                    </a:p>
                    <a:p>
                      <a:pPr lvl="2"/>
                      <a:endParaRPr lang="en-US" sz="1300" b="0" i="0" u="none" strike="noStrike" kern="1200" baseline="0" dirty="0">
                        <a:solidFill>
                          <a:schemeClr val="dk1"/>
                        </a:solidFill>
                        <a:latin typeface="Colfax" panose="020B0304000000010002"/>
                        <a:ea typeface="+mn-ea"/>
                        <a:cs typeface="+mn-cs"/>
                      </a:endParaRPr>
                    </a:p>
                    <a:p>
                      <a:pPr lvl="2"/>
                      <a:endParaRPr lang="en-US" sz="1300" b="0" i="0" u="none" strike="noStrike" kern="1200" baseline="0" dirty="0">
                        <a:solidFill>
                          <a:schemeClr val="dk1"/>
                        </a:solidFill>
                        <a:latin typeface="Colfax" panose="020B0304000000010002"/>
                        <a:ea typeface="+mn-ea"/>
                        <a:cs typeface="+mn-cs"/>
                      </a:endParaRPr>
                    </a:p>
                    <a:p>
                      <a:endParaRPr lang="en-US" sz="1300" b="0" dirty="0">
                        <a:solidFill>
                          <a:schemeClr val="tx1"/>
                        </a:solidFill>
                        <a:latin typeface="Colfax" panose="020B030400000001000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3885799"/>
                  </a:ext>
                </a:extLst>
              </a:tr>
              <a:tr h="370840">
                <a:tc>
                  <a:txBody>
                    <a:bodyPr/>
                    <a:lstStyle/>
                    <a:p>
                      <a:endParaRPr lang="en-US" sz="1300" dirty="0">
                        <a:solidFill>
                          <a:schemeClr val="tx1"/>
                        </a:solidFill>
                        <a:latin typeface="Colfax" panose="020B0304000000010002"/>
                      </a:endParaRPr>
                    </a:p>
                    <a:p>
                      <a:pPr lvl="2"/>
                      <a:r>
                        <a:rPr lang="en-US" sz="1300" dirty="0">
                          <a:solidFill>
                            <a:schemeClr val="tx1"/>
                          </a:solidFill>
                          <a:latin typeface="Colfax" panose="020B0304000000010002"/>
                        </a:rPr>
                        <a:t>Do be clear about your goals.</a:t>
                      </a:r>
                    </a:p>
                    <a:p>
                      <a:pPr lvl="2"/>
                      <a:endParaRPr lang="en-US" sz="1300" dirty="0">
                        <a:solidFill>
                          <a:schemeClr val="tx1"/>
                        </a:solidFill>
                        <a:latin typeface="Colfax" panose="020B0304000000010002"/>
                      </a:endParaRPr>
                    </a:p>
                    <a:p>
                      <a:pPr lvl="2"/>
                      <a:endParaRPr lang="en-US" sz="1300" dirty="0">
                        <a:solidFill>
                          <a:schemeClr val="tx1"/>
                        </a:solidFill>
                        <a:latin typeface="Colfax" panose="020B0304000000010002"/>
                      </a:endParaRPr>
                    </a:p>
                    <a:p>
                      <a:endParaRPr lang="en-US" sz="1300" dirty="0">
                        <a:solidFill>
                          <a:schemeClr val="tx1"/>
                        </a:solidFill>
                        <a:latin typeface="Colfax" panose="020B030400000001000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7778900"/>
                  </a:ext>
                </a:extLst>
              </a:tr>
            </a:tbl>
          </a:graphicData>
        </a:graphic>
      </p:graphicFrame>
      <p:sp>
        <p:nvSpPr>
          <p:cNvPr id="18" name="Oval 17">
            <a:extLst>
              <a:ext uri="{FF2B5EF4-FFF2-40B4-BE49-F238E27FC236}">
                <a16:creationId xmlns:a16="http://schemas.microsoft.com/office/drawing/2014/main" id="{851E550E-74BF-90F7-362E-E877CB5421AA}"/>
              </a:ext>
              <a:ext uri="{C183D7F6-B498-43B3-948B-1728B52AA6E4}">
                <adec:decorative xmlns:adec="http://schemas.microsoft.com/office/drawing/2017/decorative" val="1"/>
              </a:ext>
            </a:extLst>
          </p:cNvPr>
          <p:cNvSpPr/>
          <p:nvPr/>
        </p:nvSpPr>
        <p:spPr>
          <a:xfrm>
            <a:off x="1276810" y="3021988"/>
            <a:ext cx="483476" cy="483476"/>
          </a:xfrm>
          <a:prstGeom prst="ellipse">
            <a:avLst/>
          </a:prstGeom>
          <a:solidFill>
            <a:srgbClr val="2EB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A47C9FF8-D2CE-A9A9-5EEB-29F2D5E558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817" y="3141679"/>
            <a:ext cx="579309" cy="498368"/>
          </a:xfrm>
          <a:prstGeom prst="rect">
            <a:avLst/>
          </a:prstGeom>
        </p:spPr>
      </p:pic>
      <p:sp>
        <p:nvSpPr>
          <p:cNvPr id="25" name="Oval 24">
            <a:extLst>
              <a:ext uri="{FF2B5EF4-FFF2-40B4-BE49-F238E27FC236}">
                <a16:creationId xmlns:a16="http://schemas.microsoft.com/office/drawing/2014/main" id="{C720F1B3-24BD-3D57-0806-647755A0A907}"/>
              </a:ext>
              <a:ext uri="{C183D7F6-B498-43B3-948B-1728B52AA6E4}">
                <adec:decorative xmlns:adec="http://schemas.microsoft.com/office/drawing/2017/decorative" val="1"/>
              </a:ext>
            </a:extLst>
          </p:cNvPr>
          <p:cNvSpPr/>
          <p:nvPr/>
        </p:nvSpPr>
        <p:spPr>
          <a:xfrm>
            <a:off x="1271358" y="4082428"/>
            <a:ext cx="483476" cy="483476"/>
          </a:xfrm>
          <a:prstGeom prst="ellipse">
            <a:avLst/>
          </a:prstGeom>
          <a:solidFill>
            <a:srgbClr val="2EB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455FE8A5-BA11-CA33-F42B-38A02D92A78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581" y="4206441"/>
            <a:ext cx="539417" cy="607061"/>
          </a:xfrm>
          <a:prstGeom prst="rect">
            <a:avLst/>
          </a:prstGeom>
        </p:spPr>
      </p:pic>
      <p:sp>
        <p:nvSpPr>
          <p:cNvPr id="26" name="Oval 25">
            <a:extLst>
              <a:ext uri="{FF2B5EF4-FFF2-40B4-BE49-F238E27FC236}">
                <a16:creationId xmlns:a16="http://schemas.microsoft.com/office/drawing/2014/main" id="{5FB504D5-C914-A917-8A84-B9BB231E2036}"/>
              </a:ext>
              <a:ext uri="{C183D7F6-B498-43B3-948B-1728B52AA6E4}">
                <adec:decorative xmlns:adec="http://schemas.microsoft.com/office/drawing/2017/decorative" val="1"/>
              </a:ext>
            </a:extLst>
          </p:cNvPr>
          <p:cNvSpPr/>
          <p:nvPr/>
        </p:nvSpPr>
        <p:spPr>
          <a:xfrm>
            <a:off x="1276810" y="5378325"/>
            <a:ext cx="483476" cy="483476"/>
          </a:xfrm>
          <a:prstGeom prst="ellipse">
            <a:avLst/>
          </a:prstGeom>
          <a:solidFill>
            <a:srgbClr val="2EB8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A77A437B-D55F-DF59-8470-675DB9B6C94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1655" y="5510609"/>
            <a:ext cx="586248" cy="612843"/>
          </a:xfrm>
          <a:prstGeom prst="rect">
            <a:avLst/>
          </a:prstGeom>
        </p:spPr>
      </p:pic>
      <p:graphicFrame>
        <p:nvGraphicFramePr>
          <p:cNvPr id="22" name="Table 8">
            <a:extLst>
              <a:ext uri="{FF2B5EF4-FFF2-40B4-BE49-F238E27FC236}">
                <a16:creationId xmlns:a16="http://schemas.microsoft.com/office/drawing/2014/main" id="{628CD746-1113-6B96-B980-6AA3B13DD02E}"/>
              </a:ext>
            </a:extLst>
          </p:cNvPr>
          <p:cNvGraphicFramePr>
            <a:graphicFrameLocks noGrp="1"/>
          </p:cNvGraphicFramePr>
          <p:nvPr>
            <p:extLst>
              <p:ext uri="{D42A27DB-BD31-4B8C-83A1-F6EECF244321}">
                <p14:modId xmlns:p14="http://schemas.microsoft.com/office/powerpoint/2010/main" val="3712689598"/>
              </p:ext>
            </p:extLst>
          </p:nvPr>
        </p:nvGraphicFramePr>
        <p:xfrm>
          <a:off x="6460057" y="2371498"/>
          <a:ext cx="4507690" cy="3901440"/>
        </p:xfrm>
        <a:graphic>
          <a:graphicData uri="http://schemas.openxmlformats.org/drawingml/2006/table">
            <a:tbl>
              <a:tblPr firstRow="1" bandRow="1">
                <a:tableStyleId>{5C22544A-7EE6-4342-B048-85BDC9FD1C3A}</a:tableStyleId>
              </a:tblPr>
              <a:tblGrid>
                <a:gridCol w="4507690">
                  <a:extLst>
                    <a:ext uri="{9D8B030D-6E8A-4147-A177-3AD203B41FA5}">
                      <a16:colId xmlns:a16="http://schemas.microsoft.com/office/drawing/2014/main" val="1024412275"/>
                    </a:ext>
                  </a:extLst>
                </a:gridCol>
              </a:tblGrid>
              <a:tr h="0">
                <a:tc>
                  <a:txBody>
                    <a:bodyPr/>
                    <a:lstStyle/>
                    <a:p>
                      <a:pPr algn="ctr"/>
                      <a:r>
                        <a:rPr lang="en-US" sz="2400" b="1" dirty="0">
                          <a:solidFill>
                            <a:srgbClr val="F15623"/>
                          </a:solidFill>
                          <a:latin typeface="Colfax" panose="020B0304000000010002"/>
                        </a:rPr>
                        <a:t>x DON’Ts</a:t>
                      </a:r>
                      <a:endParaRPr lang="en-US" sz="2400" dirty="0">
                        <a:solidFill>
                          <a:srgbClr val="F15623"/>
                        </a:solidFill>
                        <a:latin typeface="Colfax" panose="020B030400000001000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5054670"/>
                  </a:ext>
                </a:extLst>
              </a:tr>
              <a:tr h="370840">
                <a:tc>
                  <a:txBody>
                    <a:bodyPr/>
                    <a:lstStyle/>
                    <a:p>
                      <a:pPr lvl="2"/>
                      <a:endParaRPr lang="en-US" sz="1300" b="0" i="0" u="none" strike="noStrike" kern="1200" baseline="0" dirty="0">
                        <a:solidFill>
                          <a:schemeClr val="dk1"/>
                        </a:solidFill>
                        <a:latin typeface="Colfax" panose="020B0304000000010002"/>
                        <a:ea typeface="+mn-ea"/>
                        <a:cs typeface="+mn-cs"/>
                      </a:endParaRPr>
                    </a:p>
                    <a:p>
                      <a:pPr lvl="2"/>
                      <a:r>
                        <a:rPr lang="en-US" sz="1300" b="0" i="0" u="none" strike="noStrike" kern="1200" baseline="0" dirty="0">
                          <a:solidFill>
                            <a:schemeClr val="dk1"/>
                          </a:solidFill>
                          <a:latin typeface="Colfax" panose="020B0304000000010002"/>
                          <a:ea typeface="+mn-ea"/>
                          <a:cs typeface="+mn-cs"/>
                        </a:rPr>
                        <a:t>Don’t share personally identifiable information (PII) or personal health information (PHI) with the legal team.</a:t>
                      </a:r>
                    </a:p>
                    <a:p>
                      <a:pPr lvl="2"/>
                      <a:endParaRPr lang="en-US" sz="1300" b="0" i="0" u="none" strike="noStrike" kern="1200" baseline="0" dirty="0">
                        <a:solidFill>
                          <a:schemeClr val="dk1"/>
                        </a:solidFill>
                        <a:latin typeface="Colfax" panose="020B0304000000010002"/>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8077984"/>
                  </a:ext>
                </a:extLst>
              </a:tr>
              <a:tr h="370840">
                <a:tc>
                  <a:txBody>
                    <a:bodyPr/>
                    <a:lstStyle/>
                    <a:p>
                      <a:pPr lvl="2"/>
                      <a:endParaRPr lang="en-US" sz="1300" b="0" i="0" u="none" strike="noStrike" kern="1200" baseline="0" dirty="0">
                        <a:solidFill>
                          <a:schemeClr val="dk1"/>
                        </a:solidFill>
                        <a:latin typeface="Colfax" panose="020B0304000000010002"/>
                        <a:ea typeface="+mn-ea"/>
                        <a:cs typeface="+mn-cs"/>
                      </a:endParaRPr>
                    </a:p>
                    <a:p>
                      <a:pPr lvl="2"/>
                      <a:r>
                        <a:rPr lang="en-US" sz="1300" b="0" i="0" u="none" strike="noStrike" kern="1200" baseline="0" dirty="0">
                          <a:solidFill>
                            <a:schemeClr val="dk1"/>
                          </a:solidFill>
                          <a:latin typeface="Colfax" panose="020B0304000000010002"/>
                          <a:ea typeface="+mn-ea"/>
                          <a:cs typeface="+mn-cs"/>
                        </a:rPr>
                        <a:t>Don’t seek advice about subpoenas or other situations where anticipated legal action</a:t>
                      </a:r>
                      <a:br>
                        <a:rPr lang="en-US" sz="1300" b="0" i="0" u="none" strike="noStrike" kern="1200" baseline="0" dirty="0">
                          <a:solidFill>
                            <a:schemeClr val="dk1"/>
                          </a:solidFill>
                          <a:latin typeface="Colfax" panose="020B0304000000010002"/>
                          <a:ea typeface="+mn-ea"/>
                          <a:cs typeface="+mn-cs"/>
                        </a:rPr>
                      </a:br>
                      <a:r>
                        <a:rPr lang="en-US" sz="1300" b="0" i="0" u="none" strike="noStrike" kern="1200" baseline="0" dirty="0">
                          <a:solidFill>
                            <a:schemeClr val="dk1"/>
                          </a:solidFill>
                          <a:latin typeface="Colfax" panose="020B0304000000010002"/>
                          <a:ea typeface="+mn-ea"/>
                          <a:cs typeface="+mn-cs"/>
                        </a:rPr>
                        <a:t>involves the healthcare organization or a healthcare staff person.</a:t>
                      </a:r>
                    </a:p>
                    <a:p>
                      <a:pPr lvl="2"/>
                      <a:endParaRPr lang="en-US" sz="1300" b="0" dirty="0">
                        <a:solidFill>
                          <a:schemeClr val="tx1"/>
                        </a:solidFill>
                        <a:latin typeface="Colfax" panose="020B030400000001000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3885799"/>
                  </a:ext>
                </a:extLst>
              </a:tr>
              <a:tr h="370840">
                <a:tc>
                  <a:txBody>
                    <a:bodyPr/>
                    <a:lstStyle/>
                    <a:p>
                      <a:pPr lvl="2"/>
                      <a:endParaRPr lang="en-US" sz="1300" b="0" i="0" u="none" strike="noStrike" kern="1200" baseline="0" dirty="0">
                        <a:solidFill>
                          <a:schemeClr val="dk1"/>
                        </a:solidFill>
                        <a:latin typeface="Colfax" panose="020B0304000000010002"/>
                        <a:ea typeface="+mn-ea"/>
                        <a:cs typeface="+mn-cs"/>
                      </a:endParaRPr>
                    </a:p>
                    <a:p>
                      <a:pPr lvl="2"/>
                      <a:r>
                        <a:rPr lang="en-US" sz="1300" b="0" i="0" u="none" strike="noStrike" kern="1200" baseline="0" dirty="0">
                          <a:solidFill>
                            <a:schemeClr val="dk1"/>
                          </a:solidFill>
                          <a:latin typeface="Colfax" panose="020B0304000000010002"/>
                          <a:ea typeface="+mn-ea"/>
                          <a:cs typeface="+mn-cs"/>
                        </a:rPr>
                        <a:t>Don’t seek advice about personal legal issues.</a:t>
                      </a:r>
                    </a:p>
                    <a:p>
                      <a:pPr lvl="2"/>
                      <a:endParaRPr lang="en-US" sz="1300" b="0" i="0" u="none" strike="noStrike" kern="1200" baseline="0" dirty="0">
                        <a:solidFill>
                          <a:schemeClr val="dk1"/>
                        </a:solidFill>
                        <a:latin typeface="Colfax" panose="020B0304000000010002"/>
                        <a:ea typeface="+mn-ea"/>
                        <a:cs typeface="+mn-cs"/>
                      </a:endParaRPr>
                    </a:p>
                    <a:p>
                      <a:pPr lvl="2"/>
                      <a:endParaRPr lang="en-US" sz="1300" b="0" i="0" u="none" strike="noStrike" kern="1200" baseline="0" dirty="0">
                        <a:solidFill>
                          <a:schemeClr val="dk1"/>
                        </a:solidFill>
                        <a:latin typeface="Colfax" panose="020B0304000000010002"/>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7778900"/>
                  </a:ext>
                </a:extLst>
              </a:tr>
            </a:tbl>
          </a:graphicData>
        </a:graphic>
      </p:graphicFrame>
      <p:sp>
        <p:nvSpPr>
          <p:cNvPr id="44" name="Oval 43">
            <a:extLst>
              <a:ext uri="{FF2B5EF4-FFF2-40B4-BE49-F238E27FC236}">
                <a16:creationId xmlns:a16="http://schemas.microsoft.com/office/drawing/2014/main" id="{7DF79881-3E5F-6E92-73D1-6AE810D07880}"/>
              </a:ext>
              <a:ext uri="{C183D7F6-B498-43B3-948B-1728B52AA6E4}">
                <adec:decorative xmlns:adec="http://schemas.microsoft.com/office/drawing/2017/decorative" val="1"/>
              </a:ext>
            </a:extLst>
          </p:cNvPr>
          <p:cNvSpPr/>
          <p:nvPr/>
        </p:nvSpPr>
        <p:spPr>
          <a:xfrm>
            <a:off x="6608959" y="3022835"/>
            <a:ext cx="483476" cy="483476"/>
          </a:xfrm>
          <a:prstGeom prst="ellipse">
            <a:avLst/>
          </a:prstGeom>
          <a:solidFill>
            <a:srgbClr val="F15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F8FC1795-D3DA-3DBB-5CEF-B56D06BE481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2787" y="3167041"/>
            <a:ext cx="441131" cy="565434"/>
          </a:xfrm>
          <a:prstGeom prst="rect">
            <a:avLst/>
          </a:prstGeom>
        </p:spPr>
      </p:pic>
      <p:sp>
        <p:nvSpPr>
          <p:cNvPr id="45" name="Oval 44">
            <a:extLst>
              <a:ext uri="{FF2B5EF4-FFF2-40B4-BE49-F238E27FC236}">
                <a16:creationId xmlns:a16="http://schemas.microsoft.com/office/drawing/2014/main" id="{62B5B43E-1A46-5BBD-B3CC-9DE7E6C2EF0C}"/>
              </a:ext>
              <a:ext uri="{C183D7F6-B498-43B3-948B-1728B52AA6E4}">
                <adec:decorative xmlns:adec="http://schemas.microsoft.com/office/drawing/2017/decorative" val="1"/>
              </a:ext>
            </a:extLst>
          </p:cNvPr>
          <p:cNvSpPr/>
          <p:nvPr/>
        </p:nvSpPr>
        <p:spPr>
          <a:xfrm>
            <a:off x="6608959" y="4086074"/>
            <a:ext cx="483476" cy="483476"/>
          </a:xfrm>
          <a:prstGeom prst="ellipse">
            <a:avLst/>
          </a:prstGeom>
          <a:solidFill>
            <a:srgbClr val="F15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0C06AA59-378E-E5CF-BA2F-47A3B3F9207A}"/>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5347" y="4259137"/>
            <a:ext cx="433038" cy="487384"/>
          </a:xfrm>
          <a:prstGeom prst="rect">
            <a:avLst/>
          </a:prstGeom>
        </p:spPr>
      </p:pic>
      <p:sp>
        <p:nvSpPr>
          <p:cNvPr id="46" name="Oval 45">
            <a:extLst>
              <a:ext uri="{FF2B5EF4-FFF2-40B4-BE49-F238E27FC236}">
                <a16:creationId xmlns:a16="http://schemas.microsoft.com/office/drawing/2014/main" id="{DB38BB95-5C31-4194-F7A0-6E3ECC5B9A0C}"/>
              </a:ext>
              <a:ext uri="{C183D7F6-B498-43B3-948B-1728B52AA6E4}">
                <adec:decorative xmlns:adec="http://schemas.microsoft.com/office/drawing/2017/decorative" val="1"/>
              </a:ext>
            </a:extLst>
          </p:cNvPr>
          <p:cNvSpPr/>
          <p:nvPr/>
        </p:nvSpPr>
        <p:spPr>
          <a:xfrm>
            <a:off x="6608959" y="5367198"/>
            <a:ext cx="483476" cy="483476"/>
          </a:xfrm>
          <a:prstGeom prst="ellipse">
            <a:avLst/>
          </a:prstGeom>
          <a:solidFill>
            <a:srgbClr val="F15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056B2291-60B6-ECAA-F825-792909C12CF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1654" y="5498913"/>
            <a:ext cx="565435" cy="728474"/>
          </a:xfrm>
          <a:prstGeom prst="rect">
            <a:avLst/>
          </a:prstGeom>
        </p:spPr>
      </p:pic>
    </p:spTree>
    <p:extLst>
      <p:ext uri="{BB962C8B-B14F-4D97-AF65-F5344CB8AC3E}">
        <p14:creationId xmlns:p14="http://schemas.microsoft.com/office/powerpoint/2010/main" val="350993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DBB605F-3BA2-CD2F-4F15-06BB4EEC55A5}"/>
              </a:ext>
            </a:extLst>
          </p:cNvPr>
          <p:cNvSpPr txBox="1">
            <a:spLocks noGrp="1"/>
          </p:cNvSpPr>
          <p:nvPr>
            <p:ph type="title" idx="4294967295"/>
          </p:nvPr>
        </p:nvSpPr>
        <p:spPr>
          <a:xfrm>
            <a:off x="383923" y="1088918"/>
            <a:ext cx="805833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t>RESPECTING PRIVACY</a:t>
            </a:r>
            <a:br>
              <a:rPr kumimoji="0" lang="en-US" sz="1600" b="0" i="0" u="none" strike="noStrike" kern="1200" cap="none" spc="0" normalizeH="0" baseline="0" noProof="0" dirty="0">
                <a:ln>
                  <a:noFill/>
                </a:ln>
                <a:solidFill>
                  <a:srgbClr val="2EB8C3"/>
                </a:solidFill>
                <a:effectLst/>
                <a:uLnTx/>
                <a:uFillTx/>
                <a:latin typeface="Montserrat" pitchFamily="2" charset="0"/>
                <a:ea typeface="Segoe UI" pitchFamily="34" charset="0"/>
                <a:cs typeface="Segoe UI" pitchFamily="34" charset="0"/>
              </a:rPr>
            </a:br>
            <a:r>
              <a:rPr kumimoji="0" lang="en-US" sz="2400" b="0" i="0" u="none" strike="noStrike" kern="1200" cap="none" spc="0" normalizeH="0" baseline="0" noProof="0" dirty="0">
                <a:ln>
                  <a:noFill/>
                </a:ln>
                <a:solidFill>
                  <a:schemeClr val="tx1"/>
                </a:solidFill>
                <a:effectLst/>
                <a:uLnTx/>
                <a:uFillTx/>
                <a:latin typeface="Montserrat" pitchFamily="2" charset="0"/>
                <a:ea typeface="Segoe UI" pitchFamily="34" charset="0"/>
                <a:cs typeface="Segoe UI" pitchFamily="34" charset="0"/>
              </a:rPr>
              <a:t>When You Need to Obtain Patient Consent</a:t>
            </a:r>
          </a:p>
        </p:txBody>
      </p:sp>
      <p:graphicFrame>
        <p:nvGraphicFramePr>
          <p:cNvPr id="2" name="Table 2">
            <a:extLst>
              <a:ext uri="{FF2B5EF4-FFF2-40B4-BE49-F238E27FC236}">
                <a16:creationId xmlns:a16="http://schemas.microsoft.com/office/drawing/2014/main" id="{8E456B73-EC39-BD15-C559-6566867C58BB}"/>
              </a:ext>
            </a:extLst>
          </p:cNvPr>
          <p:cNvGraphicFramePr>
            <a:graphicFrameLocks noGrp="1"/>
          </p:cNvGraphicFramePr>
          <p:nvPr>
            <p:extLst>
              <p:ext uri="{D42A27DB-BD31-4B8C-83A1-F6EECF244321}">
                <p14:modId xmlns:p14="http://schemas.microsoft.com/office/powerpoint/2010/main" val="2188872392"/>
              </p:ext>
            </p:extLst>
          </p:nvPr>
        </p:nvGraphicFramePr>
        <p:xfrm>
          <a:off x="447422" y="2108061"/>
          <a:ext cx="7400213" cy="3718560"/>
        </p:xfrm>
        <a:graphic>
          <a:graphicData uri="http://schemas.openxmlformats.org/drawingml/2006/table">
            <a:tbl>
              <a:tblPr firstRow="1" bandRow="1">
                <a:tableStyleId>{5C22544A-7EE6-4342-B048-85BDC9FD1C3A}</a:tableStyleId>
              </a:tblPr>
              <a:tblGrid>
                <a:gridCol w="3353480">
                  <a:extLst>
                    <a:ext uri="{9D8B030D-6E8A-4147-A177-3AD203B41FA5}">
                      <a16:colId xmlns:a16="http://schemas.microsoft.com/office/drawing/2014/main" val="1975199962"/>
                    </a:ext>
                  </a:extLst>
                </a:gridCol>
                <a:gridCol w="1215076">
                  <a:extLst>
                    <a:ext uri="{9D8B030D-6E8A-4147-A177-3AD203B41FA5}">
                      <a16:colId xmlns:a16="http://schemas.microsoft.com/office/drawing/2014/main" val="861442086"/>
                    </a:ext>
                  </a:extLst>
                </a:gridCol>
                <a:gridCol w="1193945">
                  <a:extLst>
                    <a:ext uri="{9D8B030D-6E8A-4147-A177-3AD203B41FA5}">
                      <a16:colId xmlns:a16="http://schemas.microsoft.com/office/drawing/2014/main" val="1058272293"/>
                    </a:ext>
                  </a:extLst>
                </a:gridCol>
                <a:gridCol w="1637712">
                  <a:extLst>
                    <a:ext uri="{9D8B030D-6E8A-4147-A177-3AD203B41FA5}">
                      <a16:colId xmlns:a16="http://schemas.microsoft.com/office/drawing/2014/main" val="1834915155"/>
                    </a:ext>
                  </a:extLst>
                </a:gridCol>
              </a:tblGrid>
              <a:tr h="451909">
                <a:tc>
                  <a:txBody>
                    <a:bodyPr/>
                    <a:lstStyle/>
                    <a:p>
                      <a:pPr algn="ctr"/>
                      <a:r>
                        <a:rPr lang="en-US" sz="1300" dirty="0">
                          <a:latin typeface="Colfax" panose="020B0304000000010002"/>
                        </a:rPr>
                        <a:t>Scenario</a:t>
                      </a:r>
                    </a:p>
                  </a:txBody>
                  <a:tcPr>
                    <a:solidFill>
                      <a:srgbClr val="195D98"/>
                    </a:solidFill>
                  </a:tcPr>
                </a:tc>
                <a:tc>
                  <a:txBody>
                    <a:bodyPr/>
                    <a:lstStyle/>
                    <a:p>
                      <a:pPr algn="ctr"/>
                      <a:r>
                        <a:rPr lang="en-US" sz="1300" dirty="0">
                          <a:latin typeface="Colfax" panose="020B0304000000010002"/>
                        </a:rPr>
                        <a:t>Type of Consent</a:t>
                      </a:r>
                    </a:p>
                  </a:txBody>
                  <a:tcPr>
                    <a:solidFill>
                      <a:srgbClr val="195D98"/>
                    </a:solidFill>
                  </a:tcPr>
                </a:tc>
                <a:tc>
                  <a:txBody>
                    <a:bodyPr/>
                    <a:lstStyle/>
                    <a:p>
                      <a:pPr algn="ctr"/>
                      <a:r>
                        <a:rPr lang="en-US" sz="1300" dirty="0">
                          <a:latin typeface="Colfax" panose="020B0304000000010002"/>
                        </a:rPr>
                        <a:t>Okay to Share PII?</a:t>
                      </a:r>
                    </a:p>
                  </a:txBody>
                  <a:tcPr>
                    <a:solidFill>
                      <a:srgbClr val="195D98"/>
                    </a:solidFill>
                  </a:tcPr>
                </a:tc>
                <a:tc>
                  <a:txBody>
                    <a:bodyPr/>
                    <a:lstStyle/>
                    <a:p>
                      <a:pPr algn="ctr"/>
                      <a:r>
                        <a:rPr lang="en-US" sz="1300" dirty="0">
                          <a:latin typeface="Colfax" panose="020B0304000000010002"/>
                        </a:rPr>
                        <a:t>Okay to Share PHI?</a:t>
                      </a:r>
                    </a:p>
                  </a:txBody>
                  <a:tcPr>
                    <a:solidFill>
                      <a:srgbClr val="195D98"/>
                    </a:solidFill>
                  </a:tcPr>
                </a:tc>
                <a:extLst>
                  <a:ext uri="{0D108BD9-81ED-4DB2-BD59-A6C34878D82A}">
                    <a16:rowId xmlns:a16="http://schemas.microsoft.com/office/drawing/2014/main" val="2554346083"/>
                  </a:ext>
                </a:extLst>
              </a:tr>
              <a:tr h="370840">
                <a:tc>
                  <a:txBody>
                    <a:bodyPr/>
                    <a:lstStyle/>
                    <a:p>
                      <a:r>
                        <a:rPr lang="en-US" sz="1300" dirty="0">
                          <a:solidFill>
                            <a:srgbClr val="404040"/>
                          </a:solidFill>
                          <a:latin typeface="Colfax" panose="020B0304000000010002"/>
                        </a:rPr>
                        <a:t>Curbside consults</a:t>
                      </a:r>
                      <a:br>
                        <a:rPr lang="en-US" sz="1300" dirty="0">
                          <a:solidFill>
                            <a:srgbClr val="404040"/>
                          </a:solidFill>
                          <a:latin typeface="Colfax" panose="020B0304000000010002"/>
                        </a:rPr>
                      </a:br>
                      <a:r>
                        <a:rPr lang="en-US" sz="1300" dirty="0">
                          <a:solidFill>
                            <a:srgbClr val="404040"/>
                          </a:solidFill>
                          <a:latin typeface="Colfax" panose="020B0304000000010002"/>
                        </a:rPr>
                        <a:t>(almost all)</a:t>
                      </a:r>
                    </a:p>
                    <a:p>
                      <a:endParaRPr lang="en-US" sz="1300" dirty="0">
                        <a:solidFill>
                          <a:srgbClr val="404040"/>
                        </a:solidFill>
                        <a:latin typeface="Colfax" panose="020B0304000000010002"/>
                      </a:endParaRPr>
                    </a:p>
                  </a:txBody>
                  <a:tcPr>
                    <a:noFill/>
                  </a:tcPr>
                </a:tc>
                <a:tc>
                  <a:txBody>
                    <a:bodyPr/>
                    <a:lstStyle/>
                    <a:p>
                      <a:pPr algn="ctr"/>
                      <a:r>
                        <a:rPr lang="en-US" sz="1300" dirty="0">
                          <a:solidFill>
                            <a:srgbClr val="404040"/>
                          </a:solidFill>
                          <a:latin typeface="Colfax" panose="020B0304000000010002"/>
                        </a:rPr>
                        <a:t>NONE</a:t>
                      </a:r>
                    </a:p>
                  </a:txBody>
                  <a:tcPr>
                    <a:noFill/>
                  </a:tcPr>
                </a:tc>
                <a:tc>
                  <a:txBody>
                    <a:bodyPr/>
                    <a:lstStyle/>
                    <a:p>
                      <a:pPr algn="ctr"/>
                      <a:r>
                        <a:rPr lang="en-US" sz="1300" dirty="0">
                          <a:solidFill>
                            <a:srgbClr val="404040"/>
                          </a:solidFill>
                          <a:latin typeface="Colfax" panose="020B0304000000010002"/>
                        </a:rPr>
                        <a:t>NO</a:t>
                      </a:r>
                    </a:p>
                  </a:txBody>
                  <a:tcPr>
                    <a:noFill/>
                  </a:tcPr>
                </a:tc>
                <a:tc>
                  <a:txBody>
                    <a:bodyPr/>
                    <a:lstStyle/>
                    <a:p>
                      <a:pPr algn="ctr"/>
                      <a:r>
                        <a:rPr lang="en-US" sz="1300" dirty="0">
                          <a:solidFill>
                            <a:srgbClr val="404040"/>
                          </a:solidFill>
                          <a:latin typeface="Colfax" panose="020B0304000000010002"/>
                        </a:rPr>
                        <a:t>NO</a:t>
                      </a:r>
                    </a:p>
                  </a:txBody>
                  <a:tcPr>
                    <a:noFill/>
                  </a:tcPr>
                </a:tc>
                <a:extLst>
                  <a:ext uri="{0D108BD9-81ED-4DB2-BD59-A6C34878D82A}">
                    <a16:rowId xmlns:a16="http://schemas.microsoft.com/office/drawing/2014/main" val="2613806977"/>
                  </a:ext>
                </a:extLst>
              </a:tr>
              <a:tr h="370840">
                <a:tc>
                  <a:txBody>
                    <a:bodyPr/>
                    <a:lstStyle/>
                    <a:p>
                      <a:r>
                        <a:rPr lang="en-US" sz="1300" dirty="0">
                          <a:solidFill>
                            <a:srgbClr val="404040"/>
                          </a:solidFill>
                          <a:latin typeface="Colfax" panose="020B0304000000010002"/>
                        </a:rPr>
                        <a:t>Curbside consults</a:t>
                      </a:r>
                      <a:br>
                        <a:rPr lang="en-US" sz="1300" dirty="0">
                          <a:solidFill>
                            <a:srgbClr val="404040"/>
                          </a:solidFill>
                          <a:latin typeface="Colfax" panose="020B0304000000010002"/>
                        </a:rPr>
                      </a:br>
                      <a:r>
                        <a:rPr lang="en-US" sz="1300" dirty="0">
                          <a:solidFill>
                            <a:srgbClr val="404040"/>
                          </a:solidFill>
                          <a:latin typeface="Colfax" panose="020B0304000000010002"/>
                        </a:rPr>
                        <a:t>(where PHI is relevant)</a:t>
                      </a:r>
                    </a:p>
                    <a:p>
                      <a:endParaRPr lang="en-US" sz="1300" dirty="0">
                        <a:solidFill>
                          <a:srgbClr val="404040"/>
                        </a:solidFill>
                        <a:latin typeface="Colfax" panose="020B0304000000010002"/>
                      </a:endParaRPr>
                    </a:p>
                  </a:txBody>
                  <a:tcPr/>
                </a:tc>
                <a:tc>
                  <a:txBody>
                    <a:bodyPr/>
                    <a:lstStyle/>
                    <a:p>
                      <a:pPr algn="ctr"/>
                      <a:r>
                        <a:rPr lang="en-US" sz="1300" dirty="0">
                          <a:solidFill>
                            <a:srgbClr val="404040"/>
                          </a:solidFill>
                          <a:latin typeface="Colfax" panose="020B0304000000010002"/>
                        </a:rPr>
                        <a:t>WRITTEN</a:t>
                      </a:r>
                    </a:p>
                  </a:txBody>
                  <a:tcPr/>
                </a:tc>
                <a:tc>
                  <a:txBody>
                    <a:bodyPr/>
                    <a:lstStyle/>
                    <a:p>
                      <a:pPr algn="ctr"/>
                      <a:r>
                        <a:rPr lang="en-US" sz="1300" dirty="0">
                          <a:solidFill>
                            <a:srgbClr val="404040"/>
                          </a:solidFill>
                          <a:latin typeface="Colfax" panose="020B0304000000010002"/>
                        </a:rPr>
                        <a:t>NO</a:t>
                      </a:r>
                    </a:p>
                  </a:txBody>
                  <a:tcPr/>
                </a:tc>
                <a:tc>
                  <a:txBody>
                    <a:bodyPr/>
                    <a:lstStyle/>
                    <a:p>
                      <a:pPr algn="ctr"/>
                      <a:r>
                        <a:rPr lang="en-US" sz="1300" dirty="0">
                          <a:solidFill>
                            <a:srgbClr val="404040"/>
                          </a:solidFill>
                          <a:latin typeface="Colfax" panose="020B0304000000010002"/>
                        </a:rPr>
                        <a:t>YES</a:t>
                      </a:r>
                    </a:p>
                    <a:p>
                      <a:pPr algn="ctr"/>
                      <a:r>
                        <a:rPr lang="en-US" sz="1300" dirty="0">
                          <a:solidFill>
                            <a:srgbClr val="404040"/>
                          </a:solidFill>
                          <a:latin typeface="Colfax" panose="020B0304000000010002"/>
                        </a:rPr>
                        <a:t>only as needed for curbside consult</a:t>
                      </a:r>
                    </a:p>
                  </a:txBody>
                  <a:tcPr/>
                </a:tc>
                <a:extLst>
                  <a:ext uri="{0D108BD9-81ED-4DB2-BD59-A6C34878D82A}">
                    <a16:rowId xmlns:a16="http://schemas.microsoft.com/office/drawing/2014/main" val="1882128920"/>
                  </a:ext>
                </a:extLst>
              </a:tr>
              <a:tr h="370840">
                <a:tc>
                  <a:txBody>
                    <a:bodyPr/>
                    <a:lstStyle/>
                    <a:p>
                      <a:r>
                        <a:rPr lang="en-US" sz="1300" dirty="0">
                          <a:solidFill>
                            <a:srgbClr val="404040"/>
                          </a:solidFill>
                          <a:latin typeface="Colfax" panose="020B0304000000010002"/>
                        </a:rPr>
                        <a:t>Patient referral to the MLP legal team</a:t>
                      </a:r>
                    </a:p>
                    <a:p>
                      <a:endParaRPr lang="en-US" sz="1300" dirty="0">
                        <a:solidFill>
                          <a:srgbClr val="404040"/>
                        </a:solidFill>
                        <a:latin typeface="Colfax" panose="020B0304000000010002"/>
                      </a:endParaRPr>
                    </a:p>
                  </a:txBody>
                  <a:tcPr>
                    <a:noFill/>
                  </a:tcPr>
                </a:tc>
                <a:tc>
                  <a:txBody>
                    <a:bodyPr/>
                    <a:lstStyle/>
                    <a:p>
                      <a:pPr algn="ctr"/>
                      <a:r>
                        <a:rPr lang="en-US" sz="1300" dirty="0">
                          <a:solidFill>
                            <a:srgbClr val="404040"/>
                          </a:solidFill>
                          <a:latin typeface="Colfax" panose="020B0304000000010002"/>
                        </a:rPr>
                        <a:t>VERBAL</a:t>
                      </a:r>
                    </a:p>
                  </a:txBody>
                  <a:tcPr>
                    <a:noFill/>
                  </a:tcPr>
                </a:tc>
                <a:tc>
                  <a:txBody>
                    <a:bodyPr/>
                    <a:lstStyle/>
                    <a:p>
                      <a:pPr algn="ctr"/>
                      <a:r>
                        <a:rPr lang="en-US" sz="1300" dirty="0">
                          <a:solidFill>
                            <a:srgbClr val="404040"/>
                          </a:solidFill>
                          <a:latin typeface="Colfax" panose="020B0304000000010002"/>
                        </a:rPr>
                        <a:t>YES</a:t>
                      </a:r>
                    </a:p>
                  </a:txBody>
                  <a:tcPr>
                    <a:noFill/>
                  </a:tcPr>
                </a:tc>
                <a:tc>
                  <a:txBody>
                    <a:bodyPr/>
                    <a:lstStyle/>
                    <a:p>
                      <a:pPr algn="ctr"/>
                      <a:r>
                        <a:rPr lang="en-US" sz="1300" dirty="0">
                          <a:solidFill>
                            <a:srgbClr val="404040"/>
                          </a:solidFill>
                          <a:latin typeface="Colfax" panose="020B0304000000010002"/>
                        </a:rPr>
                        <a:t>NO</a:t>
                      </a:r>
                    </a:p>
                  </a:txBody>
                  <a:tcPr>
                    <a:noFill/>
                  </a:tcPr>
                </a:tc>
                <a:extLst>
                  <a:ext uri="{0D108BD9-81ED-4DB2-BD59-A6C34878D82A}">
                    <a16:rowId xmlns:a16="http://schemas.microsoft.com/office/drawing/2014/main" val="3144795890"/>
                  </a:ext>
                </a:extLst>
              </a:tr>
              <a:tr h="370840">
                <a:tc>
                  <a:txBody>
                    <a:bodyPr/>
                    <a:lstStyle/>
                    <a:p>
                      <a:r>
                        <a:rPr lang="en-US" sz="1300" dirty="0">
                          <a:solidFill>
                            <a:srgbClr val="404040"/>
                          </a:solidFill>
                          <a:latin typeface="Colfax" panose="020B0304000000010002"/>
                        </a:rPr>
                        <a:t>Discussion of patient’s open legal case (no discussion of PHI)</a:t>
                      </a:r>
                    </a:p>
                    <a:p>
                      <a:endParaRPr lang="en-US" sz="1300" dirty="0">
                        <a:solidFill>
                          <a:srgbClr val="404040"/>
                        </a:solidFill>
                        <a:latin typeface="Colfax" panose="020B0304000000010002"/>
                      </a:endParaRPr>
                    </a:p>
                  </a:txBody>
                  <a:tcPr/>
                </a:tc>
                <a:tc>
                  <a:txBody>
                    <a:bodyPr/>
                    <a:lstStyle/>
                    <a:p>
                      <a:pPr algn="ctr"/>
                      <a:r>
                        <a:rPr lang="en-US" sz="1300" dirty="0">
                          <a:solidFill>
                            <a:srgbClr val="404040"/>
                          </a:solidFill>
                          <a:latin typeface="Colfax" panose="020B0304000000010002"/>
                        </a:rPr>
                        <a:t>VERBAL</a:t>
                      </a:r>
                    </a:p>
                  </a:txBody>
                  <a:tcPr/>
                </a:tc>
                <a:tc>
                  <a:txBody>
                    <a:bodyPr/>
                    <a:lstStyle/>
                    <a:p>
                      <a:pPr algn="ctr"/>
                      <a:r>
                        <a:rPr lang="en-US" sz="1300" dirty="0">
                          <a:solidFill>
                            <a:srgbClr val="404040"/>
                          </a:solidFill>
                          <a:latin typeface="Colfax" panose="020B0304000000010002"/>
                        </a:rPr>
                        <a:t>YES</a:t>
                      </a:r>
                    </a:p>
                  </a:txBody>
                  <a:tcPr/>
                </a:tc>
                <a:tc>
                  <a:txBody>
                    <a:bodyPr/>
                    <a:lstStyle/>
                    <a:p>
                      <a:pPr algn="ctr"/>
                      <a:r>
                        <a:rPr lang="en-US" sz="1300" dirty="0">
                          <a:solidFill>
                            <a:srgbClr val="404040"/>
                          </a:solidFill>
                          <a:latin typeface="Colfax" panose="020B0304000000010002"/>
                        </a:rPr>
                        <a:t>NO</a:t>
                      </a:r>
                    </a:p>
                  </a:txBody>
                  <a:tcPr/>
                </a:tc>
                <a:extLst>
                  <a:ext uri="{0D108BD9-81ED-4DB2-BD59-A6C34878D82A}">
                    <a16:rowId xmlns:a16="http://schemas.microsoft.com/office/drawing/2014/main" val="139973559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404040"/>
                          </a:solidFill>
                          <a:latin typeface="Colfax" panose="020B0304000000010002"/>
                        </a:rPr>
                        <a:t>Discussion of patient’s open legal case (discussion of PHI)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rgbClr val="404040"/>
                        </a:solidFill>
                        <a:latin typeface="Colfax" panose="020B0304000000010002"/>
                      </a:endParaRPr>
                    </a:p>
                  </a:txBody>
                  <a:tcPr>
                    <a:noFill/>
                  </a:tcPr>
                </a:tc>
                <a:tc>
                  <a:txBody>
                    <a:bodyPr/>
                    <a:lstStyle/>
                    <a:p>
                      <a:pPr algn="ctr"/>
                      <a:r>
                        <a:rPr lang="en-US" sz="1300" dirty="0">
                          <a:solidFill>
                            <a:srgbClr val="404040"/>
                          </a:solidFill>
                          <a:latin typeface="Colfax" panose="020B0304000000010002"/>
                        </a:rPr>
                        <a:t>WRITTEN</a:t>
                      </a:r>
                    </a:p>
                  </a:txBody>
                  <a:tcPr>
                    <a:noFill/>
                  </a:tcPr>
                </a:tc>
                <a:tc>
                  <a:txBody>
                    <a:bodyPr/>
                    <a:lstStyle/>
                    <a:p>
                      <a:pPr algn="ctr"/>
                      <a:r>
                        <a:rPr lang="en-US" sz="1300" dirty="0">
                          <a:solidFill>
                            <a:srgbClr val="404040"/>
                          </a:solidFill>
                          <a:latin typeface="Colfax" panose="020B0304000000010002"/>
                        </a:rPr>
                        <a:t>YES</a:t>
                      </a:r>
                    </a:p>
                  </a:txBody>
                  <a:tcPr>
                    <a:noFill/>
                  </a:tcPr>
                </a:tc>
                <a:tc>
                  <a:txBody>
                    <a:bodyPr/>
                    <a:lstStyle/>
                    <a:p>
                      <a:pPr algn="ctr"/>
                      <a:r>
                        <a:rPr lang="en-US" sz="1300" dirty="0">
                          <a:solidFill>
                            <a:srgbClr val="404040"/>
                          </a:solidFill>
                          <a:latin typeface="Colfax" panose="020B0304000000010002"/>
                        </a:rPr>
                        <a:t>YES</a:t>
                      </a:r>
                    </a:p>
                    <a:p>
                      <a:pPr algn="ctr"/>
                      <a:r>
                        <a:rPr lang="en-US" sz="1300" dirty="0">
                          <a:solidFill>
                            <a:srgbClr val="404040"/>
                          </a:solidFill>
                          <a:latin typeface="Colfax" panose="020B0304000000010002"/>
                        </a:rPr>
                        <a:t>to extent allowed by HIPAA release</a:t>
                      </a:r>
                    </a:p>
                  </a:txBody>
                  <a:tcPr>
                    <a:noFill/>
                  </a:tcPr>
                </a:tc>
                <a:extLst>
                  <a:ext uri="{0D108BD9-81ED-4DB2-BD59-A6C34878D82A}">
                    <a16:rowId xmlns:a16="http://schemas.microsoft.com/office/drawing/2014/main" val="3503365414"/>
                  </a:ext>
                </a:extLst>
              </a:tr>
            </a:tbl>
          </a:graphicData>
        </a:graphic>
      </p:graphicFrame>
      <p:sp>
        <p:nvSpPr>
          <p:cNvPr id="6" name="TextBox 5">
            <a:extLst>
              <a:ext uri="{FF2B5EF4-FFF2-40B4-BE49-F238E27FC236}">
                <a16:creationId xmlns:a16="http://schemas.microsoft.com/office/drawing/2014/main" id="{12ECE3D4-B17A-42CC-79A3-EADF24E64CD5}"/>
              </a:ext>
            </a:extLst>
          </p:cNvPr>
          <p:cNvSpPr txBox="1"/>
          <p:nvPr/>
        </p:nvSpPr>
        <p:spPr>
          <a:xfrm>
            <a:off x="8865169" y="728267"/>
            <a:ext cx="2840910" cy="584775"/>
          </a:xfrm>
          <a:prstGeom prst="rect">
            <a:avLst/>
          </a:prstGeom>
          <a:noFill/>
        </p:spPr>
        <p:txBody>
          <a:bodyPr wrap="square">
            <a:spAutoFit/>
          </a:bodyPr>
          <a:lstStyle/>
          <a:p>
            <a:r>
              <a:rPr lang="en-US" sz="1600" b="1" dirty="0">
                <a:latin typeface="Colfax" panose="020B0304000000010002"/>
                <a:cs typeface="Segoe UI" pitchFamily="34" charset="0"/>
              </a:rPr>
              <a:t>Dig Deeper:</a:t>
            </a:r>
            <a:br>
              <a:rPr lang="en-US" sz="1600" b="1" dirty="0">
                <a:latin typeface="Colfax" panose="020B0304000000010002"/>
                <a:cs typeface="Segoe UI" pitchFamily="34" charset="0"/>
              </a:rPr>
            </a:br>
            <a:r>
              <a:rPr lang="en-US" sz="1600" b="1" dirty="0">
                <a:latin typeface="Colfax" panose="020B0304000000010002"/>
                <a:cs typeface="Segoe UI" pitchFamily="34" charset="0"/>
              </a:rPr>
              <a:t>Review Consent Job Aid</a:t>
            </a:r>
            <a:r>
              <a:rPr lang="en-US" sz="1200" dirty="0">
                <a:solidFill>
                  <a:srgbClr val="404040"/>
                </a:solidFill>
                <a:latin typeface="Colfax" panose="020B0304000000010002"/>
              </a:rPr>
              <a:t> </a:t>
            </a:r>
            <a:endParaRPr lang="en-US" sz="1050" dirty="0">
              <a:solidFill>
                <a:srgbClr val="404040"/>
              </a:solidFill>
              <a:latin typeface="Colfax" panose="020B0304000000010002"/>
            </a:endParaRPr>
          </a:p>
        </p:txBody>
      </p:sp>
      <p:sp>
        <p:nvSpPr>
          <p:cNvPr id="7" name="TextBox 6">
            <a:extLst>
              <a:ext uri="{FF2B5EF4-FFF2-40B4-BE49-F238E27FC236}">
                <a16:creationId xmlns:a16="http://schemas.microsoft.com/office/drawing/2014/main" id="{3674F71E-6D54-3AB8-BE0A-0A794362BD6A}"/>
              </a:ext>
            </a:extLst>
          </p:cNvPr>
          <p:cNvSpPr txBox="1"/>
          <p:nvPr/>
        </p:nvSpPr>
        <p:spPr>
          <a:xfrm>
            <a:off x="8874836" y="1792301"/>
            <a:ext cx="2840910" cy="338554"/>
          </a:xfrm>
          <a:prstGeom prst="rect">
            <a:avLst/>
          </a:prstGeom>
          <a:noFill/>
        </p:spPr>
        <p:txBody>
          <a:bodyPr wrap="square">
            <a:spAutoFit/>
          </a:bodyPr>
          <a:lstStyle/>
          <a:p>
            <a:r>
              <a:rPr lang="en-US" sz="1600" b="1" dirty="0">
                <a:latin typeface="Colfax" panose="020B0304000000010002"/>
                <a:cs typeface="Segoe UI" pitchFamily="34" charset="0"/>
              </a:rPr>
              <a:t>Definitions</a:t>
            </a:r>
            <a:endParaRPr lang="en-US" sz="1050" dirty="0">
              <a:solidFill>
                <a:srgbClr val="404040"/>
              </a:solidFill>
              <a:latin typeface="Colfax" panose="020B0304000000010002"/>
            </a:endParaRPr>
          </a:p>
        </p:txBody>
      </p:sp>
      <p:pic>
        <p:nvPicPr>
          <p:cNvPr id="3" name="Picture 2">
            <a:extLst>
              <a:ext uri="{FF2B5EF4-FFF2-40B4-BE49-F238E27FC236}">
                <a16:creationId xmlns:a16="http://schemas.microsoft.com/office/drawing/2014/main" id="{ECBCA58C-A5CE-6131-2543-47DF2B72AF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085" y="2281056"/>
            <a:ext cx="537851" cy="355661"/>
          </a:xfrm>
          <a:prstGeom prst="rect">
            <a:avLst/>
          </a:prstGeom>
        </p:spPr>
      </p:pic>
      <p:sp>
        <p:nvSpPr>
          <p:cNvPr id="5" name="TextBox 4">
            <a:extLst>
              <a:ext uri="{FF2B5EF4-FFF2-40B4-BE49-F238E27FC236}">
                <a16:creationId xmlns:a16="http://schemas.microsoft.com/office/drawing/2014/main" id="{20F76CFD-B120-5142-C36B-335436DC94E0}"/>
              </a:ext>
            </a:extLst>
          </p:cNvPr>
          <p:cNvSpPr txBox="1"/>
          <p:nvPr/>
        </p:nvSpPr>
        <p:spPr>
          <a:xfrm>
            <a:off x="9675890" y="2221218"/>
            <a:ext cx="2070817" cy="1015663"/>
          </a:xfrm>
          <a:prstGeom prst="rect">
            <a:avLst/>
          </a:prstGeom>
          <a:noFill/>
        </p:spPr>
        <p:txBody>
          <a:bodyPr wrap="square">
            <a:spAutoFit/>
          </a:bodyPr>
          <a:lstStyle/>
          <a:p>
            <a:r>
              <a:rPr lang="en-US" sz="1200" b="1" dirty="0">
                <a:solidFill>
                  <a:srgbClr val="2EB8C3"/>
                </a:solidFill>
                <a:latin typeface="Colfax" panose="020B0304000000010002"/>
                <a:cs typeface="Segoe UI" pitchFamily="34" charset="0"/>
              </a:rPr>
              <a:t>PERSONALLY IDENTIFIABLE INFORMATION (PII)</a:t>
            </a:r>
          </a:p>
          <a:p>
            <a:r>
              <a:rPr lang="en-US" sz="1200" dirty="0">
                <a:solidFill>
                  <a:srgbClr val="404040"/>
                </a:solidFill>
                <a:latin typeface="Colfax" panose="020B0304000000010002"/>
              </a:rPr>
              <a:t>Data that confirms a person’s identity.</a:t>
            </a:r>
            <a:endParaRPr lang="en-US" sz="1050" dirty="0">
              <a:solidFill>
                <a:srgbClr val="404040"/>
              </a:solidFill>
              <a:latin typeface="Colfax" panose="020B0304000000010002"/>
            </a:endParaRPr>
          </a:p>
        </p:txBody>
      </p:sp>
      <p:sp>
        <p:nvSpPr>
          <p:cNvPr id="8" name="Shape 2769">
            <a:extLst>
              <a:ext uri="{FF2B5EF4-FFF2-40B4-BE49-F238E27FC236}">
                <a16:creationId xmlns:a16="http://schemas.microsoft.com/office/drawing/2014/main" id="{26574506-CA10-BE2B-0E49-9CEDA4E732B2}"/>
              </a:ext>
              <a:ext uri="{C183D7F6-B498-43B3-948B-1728B52AA6E4}">
                <adec:decorative xmlns:adec="http://schemas.microsoft.com/office/drawing/2017/decorative" val="1"/>
              </a:ext>
            </a:extLst>
          </p:cNvPr>
          <p:cNvSpPr/>
          <p:nvPr/>
        </p:nvSpPr>
        <p:spPr>
          <a:xfrm>
            <a:off x="8995085" y="3597748"/>
            <a:ext cx="385125" cy="646332"/>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 name="TextBox 8">
            <a:extLst>
              <a:ext uri="{FF2B5EF4-FFF2-40B4-BE49-F238E27FC236}">
                <a16:creationId xmlns:a16="http://schemas.microsoft.com/office/drawing/2014/main" id="{1D19ED29-9DEF-A262-4645-2A9430F128CF}"/>
              </a:ext>
            </a:extLst>
          </p:cNvPr>
          <p:cNvSpPr txBox="1"/>
          <p:nvPr/>
        </p:nvSpPr>
        <p:spPr>
          <a:xfrm>
            <a:off x="9675890" y="3597748"/>
            <a:ext cx="2070817" cy="2677656"/>
          </a:xfrm>
          <a:prstGeom prst="rect">
            <a:avLst/>
          </a:prstGeom>
          <a:noFill/>
        </p:spPr>
        <p:txBody>
          <a:bodyPr wrap="square">
            <a:spAutoFit/>
          </a:bodyPr>
          <a:lstStyle/>
          <a:p>
            <a:r>
              <a:rPr lang="en-US" sz="1200" b="1" dirty="0">
                <a:solidFill>
                  <a:srgbClr val="2EB8C3"/>
                </a:solidFill>
                <a:latin typeface="Colfax" panose="020B0304000000010002"/>
                <a:cs typeface="Segoe UI" pitchFamily="34" charset="0"/>
              </a:rPr>
              <a:t>PERSONAL HEALTH INFORMATION (PHI)</a:t>
            </a:r>
            <a:endParaRPr lang="en-US" sz="1200" dirty="0">
              <a:solidFill>
                <a:srgbClr val="404040"/>
              </a:solidFill>
              <a:latin typeface="Colfax" panose="020B0304000000010002"/>
            </a:endParaRPr>
          </a:p>
          <a:p>
            <a:r>
              <a:rPr lang="en-US" sz="1200" dirty="0">
                <a:solidFill>
                  <a:srgbClr val="404040"/>
                </a:solidFill>
                <a:latin typeface="Colfax" panose="020B0304000000010002"/>
              </a:rPr>
              <a:t>Identifiable health information created, received, or maintained by or on behalf of the healthcare organization in the electronic health record or its other databases in relation to the past, present, or future provision of health care to a patient, or payment for such care.</a:t>
            </a:r>
          </a:p>
        </p:txBody>
      </p:sp>
    </p:spTree>
    <p:extLst>
      <p:ext uri="{BB962C8B-B14F-4D97-AF65-F5344CB8AC3E}">
        <p14:creationId xmlns:p14="http://schemas.microsoft.com/office/powerpoint/2010/main" val="56688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D1732-E40F-B935-AD7E-6BA350DC661B}"/>
              </a:ext>
            </a:extLst>
          </p:cNvPr>
          <p:cNvSpPr>
            <a:spLocks noGrp="1"/>
          </p:cNvSpPr>
          <p:nvPr>
            <p:ph type="title" idx="4294967295"/>
          </p:nvPr>
        </p:nvSpPr>
        <p:spPr>
          <a:xfrm>
            <a:off x="0" y="-1716088"/>
            <a:ext cx="10515600" cy="428625"/>
          </a:xfrm>
        </p:spPr>
        <p:txBody>
          <a:bodyPr vert="horz" lIns="91440" tIns="45720" rIns="91440" bIns="45720" rtlCol="0" anchor="b">
            <a:noAutofit/>
          </a:bodyPr>
          <a:lstStyle/>
          <a:p>
            <a:pPr algn="ctr"/>
            <a:r>
              <a:rPr lang="en-US" dirty="0"/>
              <a:t>Questions</a:t>
            </a:r>
          </a:p>
        </p:txBody>
      </p:sp>
      <p:sp>
        <p:nvSpPr>
          <p:cNvPr id="8" name="Content Placeholder 47">
            <a:extLst>
              <a:ext uri="{FF2B5EF4-FFF2-40B4-BE49-F238E27FC236}">
                <a16:creationId xmlns:a16="http://schemas.microsoft.com/office/drawing/2014/main" id="{88E506B4-CB52-F7E6-B65E-77717748B88F}"/>
              </a:ext>
            </a:extLst>
          </p:cNvPr>
          <p:cNvSpPr txBox="1">
            <a:spLocks/>
          </p:cNvSpPr>
          <p:nvPr/>
        </p:nvSpPr>
        <p:spPr>
          <a:xfrm>
            <a:off x="814192" y="1177336"/>
            <a:ext cx="4459266" cy="467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800" dirty="0"/>
              <a:t>Questions?</a:t>
            </a:r>
          </a:p>
          <a:p>
            <a:pPr marL="285750" indent="-285750">
              <a:lnSpc>
                <a:spcPct val="125000"/>
              </a:lnSpc>
              <a:buFont typeface="Arial" panose="020B0604020202020204" pitchFamily="34" charset="0"/>
              <a:buChar char="•"/>
            </a:pPr>
            <a:r>
              <a:rPr lang="en-US" sz="1300" dirty="0"/>
              <a:t>Were there any terms or scenarios we talked about today that feel unclear?</a:t>
            </a:r>
          </a:p>
          <a:p>
            <a:pPr marL="285750" indent="-285750">
              <a:lnSpc>
                <a:spcPct val="125000"/>
              </a:lnSpc>
              <a:buFont typeface="Arial" panose="020B0604020202020204" pitchFamily="34" charset="0"/>
              <a:buChar char="•"/>
            </a:pPr>
            <a:r>
              <a:rPr lang="en-US" sz="1300" dirty="0"/>
              <a:t>Can you think of any scenarios where you’re unsure if you should do a Curbside Consult or make an MLP referral?</a:t>
            </a:r>
          </a:p>
          <a:p>
            <a:pPr marL="285750" indent="-285750">
              <a:lnSpc>
                <a:spcPct val="120000"/>
              </a:lnSpc>
              <a:buFont typeface="Arial" panose="020B0604020202020204" pitchFamily="34" charset="0"/>
              <a:buChar char="•"/>
            </a:pPr>
            <a:endParaRPr lang="en-US" sz="1400" dirty="0"/>
          </a:p>
          <a:p>
            <a:pPr>
              <a:lnSpc>
                <a:spcPct val="120000"/>
              </a:lnSpc>
            </a:pPr>
            <a:r>
              <a:rPr lang="en-US" sz="2800" dirty="0"/>
              <a:t>Prompt</a:t>
            </a:r>
          </a:p>
          <a:p>
            <a:pPr>
              <a:lnSpc>
                <a:spcPct val="125000"/>
              </a:lnSpc>
            </a:pPr>
            <a:r>
              <a:rPr lang="en-US" sz="1300" dirty="0"/>
              <a:t>In the chat box, complete this sentence: </a:t>
            </a:r>
            <a:br>
              <a:rPr lang="en-US" sz="1300" dirty="0"/>
            </a:br>
            <a:r>
              <a:rPr lang="en-US" sz="1300" dirty="0"/>
              <a:t>My biggest takeaway from today’s training is…</a:t>
            </a:r>
          </a:p>
        </p:txBody>
      </p:sp>
    </p:spTree>
    <p:extLst>
      <p:ext uri="{BB962C8B-B14F-4D97-AF65-F5344CB8AC3E}">
        <p14:creationId xmlns:p14="http://schemas.microsoft.com/office/powerpoint/2010/main" val="126224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DA1D7599-21F3-F39A-4FC6-9A6D7463E063}"/>
              </a:ext>
            </a:extLst>
          </p:cNvPr>
          <p:cNvSpPr txBox="1">
            <a:spLocks noGrp="1"/>
          </p:cNvSpPr>
          <p:nvPr>
            <p:ph type="title" idx="4294967295"/>
          </p:nvPr>
        </p:nvSpPr>
        <p:spPr>
          <a:xfrm>
            <a:off x="771466" y="1151190"/>
            <a:ext cx="5480247" cy="613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Acknowledgements</a:t>
            </a:r>
          </a:p>
        </p:txBody>
      </p:sp>
      <p:sp>
        <p:nvSpPr>
          <p:cNvPr id="5" name="Text Placeholder 46">
            <a:extLst>
              <a:ext uri="{FF2B5EF4-FFF2-40B4-BE49-F238E27FC236}">
                <a16:creationId xmlns:a16="http://schemas.microsoft.com/office/drawing/2014/main" id="{EB1B7DB7-22DE-2F6B-B355-25A17F8FBE10}"/>
              </a:ext>
            </a:extLst>
          </p:cNvPr>
          <p:cNvSpPr txBox="1">
            <a:spLocks/>
          </p:cNvSpPr>
          <p:nvPr/>
        </p:nvSpPr>
        <p:spPr>
          <a:xfrm>
            <a:off x="771466" y="1874956"/>
            <a:ext cx="10252705" cy="677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spc="0" dirty="0">
                <a:solidFill>
                  <a:srgbClr val="404040"/>
                </a:solidFill>
                <a:latin typeface="Colfax" panose="020B0304000000010002" pitchFamily="34" charset="0"/>
                <a:cs typeface="Segoe UI" panose="020B0502040204020203" pitchFamily="34" charset="0"/>
              </a:rPr>
              <a:t>This MLP workflows training was developed in 2023 for </a:t>
            </a:r>
            <a:r>
              <a:rPr lang="en-US" sz="1300" b="1" spc="0" dirty="0">
                <a:solidFill>
                  <a:srgbClr val="404040"/>
                </a:solidFill>
                <a:latin typeface="Colfax" panose="020B0304000000010002" pitchFamily="34" charset="0"/>
                <a:cs typeface="Segoe UI" panose="020B0502040204020203" pitchFamily="34" charset="0"/>
              </a:rPr>
              <a:t>Kaiser Permanente’s Health, Housing, and Justice: Medical-Legal Partnership Initiative</a:t>
            </a:r>
            <a:r>
              <a:rPr lang="en-US" sz="1300" spc="0" dirty="0">
                <a:solidFill>
                  <a:srgbClr val="404040"/>
                </a:solidFill>
                <a:latin typeface="Colfax" panose="020B0304000000010002" pitchFamily="34" charset="0"/>
                <a:cs typeface="Segoe UI" panose="020B0502040204020203" pitchFamily="34" charset="0"/>
              </a:rPr>
              <a:t> in partnership with the </a:t>
            </a:r>
            <a:r>
              <a:rPr lang="en-US" sz="1300" b="1" spc="0" dirty="0">
                <a:solidFill>
                  <a:srgbClr val="404040"/>
                </a:solidFill>
                <a:latin typeface="Colfax" panose="020B0304000000010002" pitchFamily="34" charset="0"/>
                <a:cs typeface="Segoe UI" panose="020B0502040204020203" pitchFamily="34" charset="0"/>
                <a:hlinkClick r:id="rId3"/>
              </a:rPr>
              <a:t>National Center for Medical-Legal Partnership</a:t>
            </a:r>
            <a:r>
              <a:rPr lang="en-US" sz="1300" spc="0" dirty="0">
                <a:solidFill>
                  <a:srgbClr val="404040"/>
                </a:solidFill>
                <a:latin typeface="Colfax" panose="020B0304000000010002" pitchFamily="34" charset="0"/>
                <a:cs typeface="Segoe UI" panose="020B0502040204020203" pitchFamily="34" charset="0"/>
              </a:rPr>
              <a:t> and </a:t>
            </a:r>
            <a:r>
              <a:rPr lang="en-US" sz="1300" b="1" spc="0" dirty="0">
                <a:solidFill>
                  <a:srgbClr val="404040"/>
                </a:solidFill>
                <a:latin typeface="Colfax" panose="020B0304000000010002" pitchFamily="34" charset="0"/>
                <a:cs typeface="Segoe UI" panose="020B0502040204020203" pitchFamily="34" charset="0"/>
                <a:hlinkClick r:id="rId4"/>
              </a:rPr>
              <a:t>HealthBegins</a:t>
            </a:r>
            <a:r>
              <a:rPr lang="en-US" sz="1300" spc="0" dirty="0">
                <a:solidFill>
                  <a:srgbClr val="404040"/>
                </a:solidFill>
                <a:latin typeface="Colfax" panose="020B0304000000010002" pitchFamily="34" charset="0"/>
                <a:cs typeface="Segoe UI" panose="020B0502040204020203" pitchFamily="34" charset="0"/>
              </a:rPr>
              <a:t>.</a:t>
            </a:r>
          </a:p>
        </p:txBody>
      </p:sp>
      <p:sp>
        <p:nvSpPr>
          <p:cNvPr id="16" name="Rectangle: Rounded Corners 15">
            <a:extLst>
              <a:ext uri="{FF2B5EF4-FFF2-40B4-BE49-F238E27FC236}">
                <a16:creationId xmlns:a16="http://schemas.microsoft.com/office/drawing/2014/main" id="{91F3807A-C212-3878-62B9-054E99CCAD6B}"/>
              </a:ext>
              <a:ext uri="{C183D7F6-B498-43B3-948B-1728B52AA6E4}">
                <adec:decorative xmlns:adec="http://schemas.microsoft.com/office/drawing/2017/decorative" val="1"/>
              </a:ext>
            </a:extLst>
          </p:cNvPr>
          <p:cNvSpPr/>
          <p:nvPr/>
        </p:nvSpPr>
        <p:spPr>
          <a:xfrm>
            <a:off x="1202982" y="2907617"/>
            <a:ext cx="3905732"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F7FBBD7-A63B-9F9D-D361-F499ECF96C2F}"/>
              </a:ext>
              <a:ext uri="{C183D7F6-B498-43B3-948B-1728B52AA6E4}">
                <adec:decorative xmlns:adec="http://schemas.microsoft.com/office/drawing/2017/decorative" val="1"/>
              </a:ext>
            </a:extLst>
          </p:cNvPr>
          <p:cNvSpPr/>
          <p:nvPr/>
        </p:nvSpPr>
        <p:spPr>
          <a:xfrm>
            <a:off x="882055" y="2754090"/>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6">
            <a:extLst>
              <a:ext uri="{FF2B5EF4-FFF2-40B4-BE49-F238E27FC236}">
                <a16:creationId xmlns:a16="http://schemas.microsoft.com/office/drawing/2014/main" id="{EB0C90DC-6F95-B63D-F45D-E629C57A2A46}"/>
              </a:ext>
            </a:extLst>
          </p:cNvPr>
          <p:cNvSpPr txBox="1">
            <a:spLocks/>
          </p:cNvSpPr>
          <p:nvPr/>
        </p:nvSpPr>
        <p:spPr>
          <a:xfrm>
            <a:off x="1634497" y="3076505"/>
            <a:ext cx="3185981" cy="865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Kate Marple </a:t>
            </a:r>
            <a:r>
              <a:rPr lang="en-US" sz="1300" spc="0" dirty="0">
                <a:solidFill>
                  <a:srgbClr val="404040"/>
                </a:solidFill>
                <a:latin typeface="Colfax" panose="020B0304000000010002" pitchFamily="34" charset="0"/>
                <a:cs typeface="Segoe UI" panose="020B0502040204020203" pitchFamily="34" charset="0"/>
              </a:rPr>
              <a:t>from </a:t>
            </a:r>
            <a:r>
              <a:rPr lang="en-US" sz="1300" spc="0" dirty="0">
                <a:solidFill>
                  <a:srgbClr val="404040"/>
                </a:solidFill>
                <a:latin typeface="Colfax" panose="020B0304000000010002" pitchFamily="34" charset="0"/>
                <a:cs typeface="Segoe UI" panose="020B0502040204020203" pitchFamily="34" charset="0"/>
                <a:hlinkClick r:id="rId5"/>
              </a:rPr>
              <a:t>Who Tells the Story?</a:t>
            </a:r>
            <a:r>
              <a:rPr lang="en-US" sz="1300" spc="0" dirty="0">
                <a:solidFill>
                  <a:srgbClr val="404040"/>
                </a:solidFill>
                <a:latin typeface="Colfax" panose="020B0304000000010002" pitchFamily="34" charset="0"/>
                <a:cs typeface="Segoe UI" panose="020B0502040204020203" pitchFamily="34" charset="0"/>
              </a:rPr>
              <a:t> developed and designed this training series.</a:t>
            </a:r>
          </a:p>
        </p:txBody>
      </p:sp>
      <p:sp>
        <p:nvSpPr>
          <p:cNvPr id="17" name="Rectangle: Rounded Corners 16">
            <a:extLst>
              <a:ext uri="{FF2B5EF4-FFF2-40B4-BE49-F238E27FC236}">
                <a16:creationId xmlns:a16="http://schemas.microsoft.com/office/drawing/2014/main" id="{2B1F9C81-8251-B339-C937-956B0B61FF55}"/>
              </a:ext>
              <a:ext uri="{C183D7F6-B498-43B3-948B-1728B52AA6E4}">
                <adec:decorative xmlns:adec="http://schemas.microsoft.com/office/drawing/2017/decorative" val="1"/>
              </a:ext>
            </a:extLst>
          </p:cNvPr>
          <p:cNvSpPr/>
          <p:nvPr/>
        </p:nvSpPr>
        <p:spPr>
          <a:xfrm>
            <a:off x="1202982" y="4405376"/>
            <a:ext cx="3905734" cy="1931620"/>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7DF923-29E3-A98C-EADB-E43DBB9CB70B}"/>
              </a:ext>
              <a:ext uri="{C183D7F6-B498-43B3-948B-1728B52AA6E4}">
                <adec:decorative xmlns:adec="http://schemas.microsoft.com/office/drawing/2017/decorative" val="1"/>
              </a:ext>
            </a:extLst>
          </p:cNvPr>
          <p:cNvSpPr/>
          <p:nvPr/>
        </p:nvSpPr>
        <p:spPr>
          <a:xfrm>
            <a:off x="882056" y="4252786"/>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6">
            <a:extLst>
              <a:ext uri="{FF2B5EF4-FFF2-40B4-BE49-F238E27FC236}">
                <a16:creationId xmlns:a16="http://schemas.microsoft.com/office/drawing/2014/main" id="{0510E595-4DE8-2086-C0E8-15DD2319C30D}"/>
              </a:ext>
            </a:extLst>
          </p:cNvPr>
          <p:cNvSpPr txBox="1">
            <a:spLocks/>
          </p:cNvSpPr>
          <p:nvPr/>
        </p:nvSpPr>
        <p:spPr>
          <a:xfrm>
            <a:off x="1634498" y="4573712"/>
            <a:ext cx="3185982" cy="16782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Marisa Conner, </a:t>
            </a:r>
            <a:r>
              <a:rPr lang="en-US" sz="1300" spc="0" dirty="0">
                <a:solidFill>
                  <a:srgbClr val="404040"/>
                </a:solidFill>
                <a:latin typeface="Colfax" panose="020B0304000000010002" pitchFamily="34" charset="0"/>
                <a:cs typeface="Segoe UI" panose="020B0502040204020203" pitchFamily="34" charset="0"/>
              </a:rPr>
              <a:t>the Health, Housing, &amp; Justice Initiative lead</a:t>
            </a:r>
            <a:r>
              <a:rPr lang="en-US" sz="1300" b="1" spc="0" dirty="0">
                <a:solidFill>
                  <a:srgbClr val="404040"/>
                </a:solidFill>
                <a:latin typeface="Colfax" panose="020B0304000000010002" pitchFamily="34" charset="0"/>
                <a:cs typeface="Segoe UI" panose="020B0502040204020203" pitchFamily="34" charset="0"/>
              </a:rPr>
              <a:t> </a:t>
            </a:r>
            <a:r>
              <a:rPr lang="en-US" sz="1300" spc="0" dirty="0">
                <a:solidFill>
                  <a:srgbClr val="404040"/>
                </a:solidFill>
                <a:latin typeface="Colfax" panose="020B0304000000010002" pitchFamily="34" charset="0"/>
                <a:cs typeface="Segoe UI" panose="020B0502040204020203" pitchFamily="34" charset="0"/>
              </a:rPr>
              <a:t>from Kaiser Permanente and </a:t>
            </a:r>
            <a:r>
              <a:rPr lang="en-US" sz="1300" b="1" spc="0" dirty="0">
                <a:solidFill>
                  <a:srgbClr val="404040"/>
                </a:solidFill>
                <a:latin typeface="Colfax" panose="020B0304000000010002" pitchFamily="34" charset="0"/>
                <a:cs typeface="Segoe UI" panose="020B0502040204020203" pitchFamily="34" charset="0"/>
              </a:rPr>
              <a:t>Mallory Curran, </a:t>
            </a:r>
            <a:r>
              <a:rPr lang="en-US" sz="1300" spc="0" dirty="0">
                <a:solidFill>
                  <a:srgbClr val="404040"/>
                </a:solidFill>
                <a:latin typeface="Colfax" panose="020B0304000000010002" pitchFamily="34" charset="0"/>
                <a:cs typeface="Segoe UI" panose="020B0502040204020203" pitchFamily="34" charset="0"/>
              </a:rPr>
              <a:t>a senior consultant for the National Center for Medical-Legal Partnership provided critical insights and content for this training.</a:t>
            </a:r>
          </a:p>
        </p:txBody>
      </p:sp>
      <p:sp>
        <p:nvSpPr>
          <p:cNvPr id="18" name="Rectangle: Rounded Corners 17">
            <a:extLst>
              <a:ext uri="{FF2B5EF4-FFF2-40B4-BE49-F238E27FC236}">
                <a16:creationId xmlns:a16="http://schemas.microsoft.com/office/drawing/2014/main" id="{178AA0E8-62AC-F9E7-71B6-88B670EE3752}"/>
              </a:ext>
              <a:ext uri="{C183D7F6-B498-43B3-948B-1728B52AA6E4}">
                <adec:decorative xmlns:adec="http://schemas.microsoft.com/office/drawing/2017/decorative" val="1"/>
              </a:ext>
            </a:extLst>
          </p:cNvPr>
          <p:cNvSpPr/>
          <p:nvPr/>
        </p:nvSpPr>
        <p:spPr>
          <a:xfrm>
            <a:off x="6047200" y="2907618"/>
            <a:ext cx="5262744" cy="314068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CEFD393-810A-7978-C161-31129510DC78}"/>
              </a:ext>
              <a:ext uri="{C183D7F6-B498-43B3-948B-1728B52AA6E4}">
                <adec:decorative xmlns:adec="http://schemas.microsoft.com/office/drawing/2017/decorative" val="1"/>
              </a:ext>
            </a:extLst>
          </p:cNvPr>
          <p:cNvSpPr/>
          <p:nvPr/>
        </p:nvSpPr>
        <p:spPr>
          <a:xfrm>
            <a:off x="5853440" y="2756004"/>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6">
            <a:extLst>
              <a:ext uri="{FF2B5EF4-FFF2-40B4-BE49-F238E27FC236}">
                <a16:creationId xmlns:a16="http://schemas.microsoft.com/office/drawing/2014/main" id="{46A67899-B8E9-E948-999F-2EE6236C0BAF}"/>
              </a:ext>
            </a:extLst>
          </p:cNvPr>
          <p:cNvSpPr txBox="1">
            <a:spLocks/>
          </p:cNvSpPr>
          <p:nvPr/>
        </p:nvSpPr>
        <p:spPr>
          <a:xfrm>
            <a:off x="6689052" y="3076506"/>
            <a:ext cx="4462651" cy="2756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1300" spc="0" dirty="0">
                <a:solidFill>
                  <a:srgbClr val="404040"/>
                </a:solidFill>
                <a:latin typeface="Colfax" panose="020B0304000000010002" pitchFamily="34" charset="0"/>
                <a:cs typeface="Segoe UI" panose="020B0502040204020203" pitchFamily="34" charset="0"/>
              </a:rPr>
              <a:t>This work was done in partnership with Kaiser Permanente (KP) medical-legal partnership teams in five regions:</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6"/>
              </a:rPr>
              <a:t>Colorado Legal Services</a:t>
            </a:r>
            <a:r>
              <a:rPr lang="en-US" sz="1300" spc="0" dirty="0">
                <a:solidFill>
                  <a:srgbClr val="404040"/>
                </a:solidFill>
                <a:latin typeface="Colfax" panose="020B0304000000010002" pitchFamily="34" charset="0"/>
                <a:cs typeface="Segoe UI" panose="020B0502040204020203" pitchFamily="34" charset="0"/>
              </a:rPr>
              <a:t> &amp; KP Colorado</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7"/>
              </a:rPr>
              <a:t>Legal Aid Services of Oregon</a:t>
            </a:r>
            <a:r>
              <a:rPr lang="en-US" sz="1300" spc="0" dirty="0">
                <a:solidFill>
                  <a:srgbClr val="404040"/>
                </a:solidFill>
                <a:latin typeface="Colfax" panose="020B0304000000010002" pitchFamily="34" charset="0"/>
                <a:cs typeface="Segoe UI" panose="020B0502040204020203" pitchFamily="34" charset="0"/>
              </a:rPr>
              <a:t> &amp; KP Northwest</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8"/>
              </a:rPr>
              <a:t>Legal Services of Northern California</a:t>
            </a:r>
            <a:r>
              <a:rPr lang="en-US" sz="1300" spc="0" dirty="0">
                <a:solidFill>
                  <a:srgbClr val="404040"/>
                </a:solidFill>
                <a:latin typeface="Colfax" panose="020B0304000000010002" pitchFamily="34" charset="0"/>
                <a:cs typeface="Segoe UI" panose="020B0502040204020203" pitchFamily="34" charset="0"/>
              </a:rPr>
              <a:t> &amp; KP Northern California</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9"/>
              </a:rPr>
              <a:t>Maryland Legal Aid</a:t>
            </a:r>
            <a:r>
              <a:rPr lang="en-US" sz="1300" spc="0" dirty="0">
                <a:solidFill>
                  <a:srgbClr val="404040"/>
                </a:solidFill>
                <a:latin typeface="Colfax" panose="020B0304000000010002" pitchFamily="34" charset="0"/>
                <a:cs typeface="Segoe UI" panose="020B0502040204020203" pitchFamily="34" charset="0"/>
              </a:rPr>
              <a:t> &amp; KP Mid-Atlantic States</a:t>
            </a:r>
            <a:r>
              <a:rPr lang="en-US" sz="1300" b="0" spc="0" dirty="0">
                <a:solidFill>
                  <a:srgbClr val="404040"/>
                </a:solidFill>
                <a:latin typeface="Colfax" panose="020B0304000000010002" pitchFamily="34" charset="0"/>
                <a:cs typeface="Segoe UI" panose="020B0502040204020203" pitchFamily="34" charset="0"/>
              </a:rPr>
              <a:t>; and</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10"/>
              </a:rPr>
              <a:t>Neighborhood Legal Services of Los Angeles County</a:t>
            </a:r>
            <a:r>
              <a:rPr lang="en-US" sz="1300" spc="0" dirty="0">
                <a:solidFill>
                  <a:srgbClr val="404040"/>
                </a:solidFill>
                <a:latin typeface="Colfax" panose="020B0304000000010002" pitchFamily="34" charset="0"/>
                <a:cs typeface="Segoe UI" panose="020B0502040204020203" pitchFamily="34" charset="0"/>
              </a:rPr>
              <a:t> &amp; KP Southern California.</a:t>
            </a:r>
          </a:p>
        </p:txBody>
      </p:sp>
    </p:spTree>
    <p:extLst>
      <p:ext uri="{BB962C8B-B14F-4D97-AF65-F5344CB8AC3E}">
        <p14:creationId xmlns:p14="http://schemas.microsoft.com/office/powerpoint/2010/main" val="3073200769"/>
      </p:ext>
    </p:extLst>
  </p:cSld>
  <p:clrMapOvr>
    <a:masterClrMapping/>
  </p:clrMapOvr>
</p:sld>
</file>

<file path=ppt/theme/theme1.xml><?xml version="1.0" encoding="utf-8"?>
<a:theme xmlns:a="http://schemas.openxmlformats.org/drawingml/2006/main" name="Office Theme">
  <a:themeElements>
    <a:clrScheme name="Health Begins">
      <a:dk1>
        <a:srgbClr val="404040"/>
      </a:dk1>
      <a:lt1>
        <a:srgbClr val="FFFFFF"/>
      </a:lt1>
      <a:dk2>
        <a:srgbClr val="000000"/>
      </a:dk2>
      <a:lt2>
        <a:srgbClr val="FFFFFF"/>
      </a:lt2>
      <a:accent1>
        <a:srgbClr val="000000"/>
      </a:accent1>
      <a:accent2>
        <a:srgbClr val="0B68A7"/>
      </a:accent2>
      <a:accent3>
        <a:srgbClr val="545557"/>
      </a:accent3>
      <a:accent4>
        <a:srgbClr val="91969B"/>
      </a:accent4>
      <a:accent5>
        <a:srgbClr val="2C86C4"/>
      </a:accent5>
      <a:accent6>
        <a:srgbClr val="F0E72E"/>
      </a:accent6>
      <a:hlink>
        <a:srgbClr val="2EB8C3"/>
      </a:hlink>
      <a:folHlink>
        <a:srgbClr val="2082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8262</TotalTime>
  <Words>1433</Words>
  <Application>Microsoft Office PowerPoint</Application>
  <PresentationFormat>Widescreen</PresentationFormat>
  <Paragraphs>127</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Colfax</vt:lpstr>
      <vt:lpstr>Montserrat SemiBold</vt:lpstr>
      <vt:lpstr>Montserrat Light</vt:lpstr>
      <vt:lpstr>National Book</vt:lpstr>
      <vt:lpstr>Montserrat Semi</vt:lpstr>
      <vt:lpstr>Montserrat</vt:lpstr>
      <vt:lpstr>Calibri</vt:lpstr>
      <vt:lpstr>Arial</vt:lpstr>
      <vt:lpstr>Gill Sans</vt:lpstr>
      <vt:lpstr>National-Book</vt:lpstr>
      <vt:lpstr>Office Theme</vt:lpstr>
      <vt:lpstr>MEDICAL-LEGAL PARTNERSHIP WORKFLOWS How can I get the MLP legal team’s help addressing my patient’s housing issues?</vt:lpstr>
      <vt:lpstr>METHOD #1: LEGAL ASSISTANCE FOR PATIENTS Refer A Patient to the Legal Team</vt:lpstr>
      <vt:lpstr>THRIVE LOCAL WORKFLOWS How to Make a Referral to the MLP Legal Team</vt:lpstr>
      <vt:lpstr>METHOD #2: CURBSIDE CONSULTS Informally Ask the MLP Legal Team Questions</vt:lpstr>
      <vt:lpstr>ENSURE PATIENT CONFIDENTIALITY Do’s and Don’t of Curbside Consults</vt:lpstr>
      <vt:lpstr>RESPECTING PRIVACY When You Need to Obtain Patient Consent</vt:lpstr>
      <vt:lpstr>Questions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Montanez</dc:creator>
  <cp:lastModifiedBy>Kate Marple</cp:lastModifiedBy>
  <cp:revision>188</cp:revision>
  <dcterms:created xsi:type="dcterms:W3CDTF">2020-06-05T14:22:05Z</dcterms:created>
  <dcterms:modified xsi:type="dcterms:W3CDTF">2024-05-07T02:39:53Z</dcterms:modified>
</cp:coreProperties>
</file>