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9"/>
  </p:notesMasterIdLst>
  <p:handoutMasterIdLst>
    <p:handoutMasterId r:id="rId10"/>
  </p:handoutMasterIdLst>
  <p:sldIdLst>
    <p:sldId id="560" r:id="rId2"/>
    <p:sldId id="558" r:id="rId3"/>
    <p:sldId id="559" r:id="rId4"/>
    <p:sldId id="556" r:id="rId5"/>
    <p:sldId id="562" r:id="rId6"/>
    <p:sldId id="555" r:id="rId7"/>
    <p:sldId id="566" r:id="rId8"/>
  </p:sldIdLst>
  <p:sldSz cx="12192000" cy="6858000"/>
  <p:notesSz cx="6858000" cy="9144000"/>
  <p:embeddedFontLst>
    <p:embeddedFont>
      <p:font typeface="Colfax" panose="020B0304000000010002" pitchFamily="34" charset="0"/>
      <p:regular r:id="rId11"/>
      <p:bold r:id="rId12"/>
      <p:italic r:id="rId13"/>
      <p:boldItalic r:id="rId14"/>
    </p:embeddedFont>
    <p:embeddedFont>
      <p:font typeface="Gill Sans" panose="020B0604020202020204" charset="0"/>
      <p:regular r:id="rId15"/>
      <p:bold r:id="rId16"/>
    </p:embeddedFont>
    <p:embeddedFont>
      <p:font typeface="Montserrat" pitchFamily="2" charset="0"/>
      <p:regular r:id="rId17"/>
      <p:bold r:id="rId18"/>
      <p:italic r:id="rId19"/>
      <p:boldItalic r:id="rId20"/>
    </p:embeddedFont>
    <p:embeddedFont>
      <p:font typeface="Montserrat Light" pitchFamily="2" charset="0"/>
      <p:regular r:id="rId21"/>
      <p:italic r:id="rId22"/>
    </p:embeddedFont>
    <p:embeddedFont>
      <p:font typeface="Montserrat regular" pitchFamily="2" charset="0"/>
      <p:regular r:id="rId23"/>
    </p:embeddedFont>
    <p:embeddedFont>
      <p:font typeface="Montserrat SemiBold" pitchFamily="2" charset="0"/>
      <p:bold r:id="rId24"/>
      <p:boldItalic r:id="rId25"/>
    </p:embeddedFont>
  </p:embeddedFontLst>
  <p:defaultText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B8C3"/>
    <a:srgbClr val="404040"/>
    <a:srgbClr val="F15623"/>
    <a:srgbClr val="195D98"/>
    <a:srgbClr val="F69E2B"/>
    <a:srgbClr val="707070"/>
    <a:srgbClr val="97979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5" autoAdjust="0"/>
    <p:restoredTop sz="89157" autoAdjust="0"/>
  </p:normalViewPr>
  <p:slideViewPr>
    <p:cSldViewPr snapToGrid="0" snapToObjects="1" showGuides="1">
      <p:cViewPr varScale="1">
        <p:scale>
          <a:sx n="57" d="100"/>
          <a:sy n="57" d="100"/>
        </p:scale>
        <p:origin x="952" y="36"/>
      </p:cViewPr>
      <p:guideLst>
        <p:guide orient="horz" pos="2160"/>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1" d="100"/>
          <a:sy n="51" d="100"/>
        </p:scale>
        <p:origin x="26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5BA96A-A37D-BFDC-9671-03DB8CA9D4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7C8A243-0C6F-441A-6AE2-84A11EE9F3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D4321E-29E8-4E8F-88E0-BCC7AA89A25F}" type="datetimeFigureOut">
              <a:rPr lang="en-US" smtClean="0"/>
              <a:t>4/1/2024</a:t>
            </a:fld>
            <a:endParaRPr lang="en-US" dirty="0"/>
          </a:p>
        </p:txBody>
      </p:sp>
      <p:sp>
        <p:nvSpPr>
          <p:cNvPr id="4" name="Footer Placeholder 3">
            <a:extLst>
              <a:ext uri="{FF2B5EF4-FFF2-40B4-BE49-F238E27FC236}">
                <a16:creationId xmlns:a16="http://schemas.microsoft.com/office/drawing/2014/main" id="{C491614B-0A2E-05C8-8ED1-4E1CCF6E63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AAB1648-2926-847E-D8A0-F01D867EBE8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EEEB00-CD16-4B19-9A37-152874EDC7F6}" type="slidenum">
              <a:rPr lang="en-US" smtClean="0"/>
              <a:t>‹#›</a:t>
            </a:fld>
            <a:endParaRPr lang="en-US" dirty="0"/>
          </a:p>
        </p:txBody>
      </p:sp>
    </p:spTree>
    <p:extLst>
      <p:ext uri="{BB962C8B-B14F-4D97-AF65-F5344CB8AC3E}">
        <p14:creationId xmlns:p14="http://schemas.microsoft.com/office/powerpoint/2010/main" val="1408474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F8E6C-2A1E-4943-85CA-D5F878DD3529}" type="datetimeFigureOut">
              <a:rPr lang="en-US" smtClean="0"/>
              <a:t>4/1/2024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1C2F6-F8C5-48CD-A05A-DD85D36B4B0C}" type="slidenum">
              <a:rPr lang="en-US" smtClean="0"/>
              <a:t>‹#›</a:t>
            </a:fld>
            <a:endParaRPr lang="en-US" dirty="0"/>
          </a:p>
        </p:txBody>
      </p:sp>
    </p:spTree>
    <p:extLst>
      <p:ext uri="{BB962C8B-B14F-4D97-AF65-F5344CB8AC3E}">
        <p14:creationId xmlns:p14="http://schemas.microsoft.com/office/powerpoint/2010/main" val="118816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*This training is designed to be delivered by a lawyer or paralegal to healthcare providers. It’s meant to increase healthcare providers’ understanding of the eviction process and related issues to refer to an MLP legal team. The training should take 20 minutes to deliver (15 minutes for presentation and 5 minutes for questions).</a:t>
            </a: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Notes to presenter:</a:t>
            </a:r>
            <a:r>
              <a:rPr lang="en-US" u="none"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Add your legal aid organization’s logo to the top left of the slides (next to the other organizations’ logos). Make it the same size as the other logos. You can add it to each slide individually, or go into “View \ Slide Master” and add it to the slide template.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training may be most appropriate for an audience of case managers. Consider what your healthcare providers and staff are interested in learning more about and who this training might </a:t>
            </a:r>
            <a:r>
              <a:rPr lang="en-US" b="0" dirty="0"/>
              <a:t>be most appropriate for locally. For most provider and staff audiences, the details of eviction proceedings is too much information. The main things to emphasize in this training are (1) how fast eviction proceedings move once they start; and (2) if courts are involved, patients need to get to a lawyer ASAP.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Review the information in this presentation and </a:t>
            </a:r>
            <a:r>
              <a:rPr lang="en-US" b="1" u="none" dirty="0"/>
              <a:t>make sure it is accurate to your state / local jurisdiction</a:t>
            </a:r>
            <a:r>
              <a:rPr lang="en-US" u="none" dirty="0"/>
              <a:t>. Make changes as needed. Pay particular attention to the information highlighted in yellow and update it to reflect your state terminology and local MLP practice. Once that information is correct, unhighlight the text.</a:t>
            </a:r>
            <a:endParaRPr lang="en-US" b="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you introduce the topic, try doing one of the following to </a:t>
            </a:r>
            <a:r>
              <a:rPr lang="en-US" b="1" dirty="0"/>
              <a:t>ENGAGE</a:t>
            </a:r>
            <a:r>
              <a:rPr lang="en-US" b="0" dirty="0"/>
              <a:t> attendees:</a:t>
            </a:r>
            <a:endParaRPr lang="en-US" dirty="0"/>
          </a:p>
          <a:p>
            <a:pPr marL="628650" lvl="1" indent="-171450">
              <a:buFont typeface="Arial" panose="020B0604020202020204" pitchFamily="34" charset="0"/>
              <a:buChar char="•"/>
            </a:pPr>
            <a:r>
              <a:rPr lang="en-US" b="1" dirty="0"/>
              <a:t>Share why this topic is relevant / urgent. </a:t>
            </a:r>
            <a:r>
              <a:rPr lang="en-US" dirty="0"/>
              <a:t>[e.g., “COVID eviction moratoriums ended in 2022 and there will be an increase in patients at risk of being evicted from their homes.”] </a:t>
            </a:r>
          </a:p>
          <a:p>
            <a:pPr marL="628650" lvl="1" indent="-171450">
              <a:buFont typeface="Arial" panose="020B0604020202020204" pitchFamily="34" charset="0"/>
              <a:buChar char="•"/>
            </a:pPr>
            <a:r>
              <a:rPr lang="en-US" b="1" dirty="0"/>
              <a:t>Ask attendees a question </a:t>
            </a:r>
            <a:r>
              <a:rPr lang="en-US" dirty="0"/>
              <a:t>related to the topic. [e.g., </a:t>
            </a:r>
            <a:r>
              <a:rPr lang="en-US" b="0" dirty="0"/>
              <a:t>“What are some of the ways patients have expressed to you that they are worried about eviction?]</a:t>
            </a:r>
          </a:p>
          <a:p>
            <a:pPr marL="628650" lvl="1" indent="-171450">
              <a:buFont typeface="Arial" panose="020B0604020202020204" pitchFamily="34" charset="0"/>
              <a:buChar char="•"/>
            </a:pPr>
            <a:r>
              <a:rPr lang="en-US" b="1" dirty="0"/>
              <a:t>Share a story </a:t>
            </a:r>
            <a:r>
              <a:rPr lang="en-US" dirty="0"/>
              <a:t>about an MLP case where you were able to help prevent an eviction (or have a care provider share a story about a successful patient referral for an eviction-related case).</a:t>
            </a:r>
          </a:p>
        </p:txBody>
      </p:sp>
      <p:sp>
        <p:nvSpPr>
          <p:cNvPr id="4" name="Slide Number Placeholder 3"/>
          <p:cNvSpPr>
            <a:spLocks noGrp="1"/>
          </p:cNvSpPr>
          <p:nvPr>
            <p:ph type="sldNum" sz="quarter" idx="5"/>
          </p:nvPr>
        </p:nvSpPr>
        <p:spPr/>
        <p:txBody>
          <a:bodyPr/>
          <a:lstStyle/>
          <a:p>
            <a:fld id="{7EA1C2F6-F8C5-48CD-A05A-DD85D36B4B0C}" type="slidenum">
              <a:rPr lang="en-US" smtClean="0"/>
              <a:t>1</a:t>
            </a:fld>
            <a:endParaRPr lang="en-US" dirty="0"/>
          </a:p>
        </p:txBody>
      </p:sp>
    </p:spTree>
    <p:extLst>
      <p:ext uri="{BB962C8B-B14F-4D97-AF65-F5344CB8AC3E}">
        <p14:creationId xmlns:p14="http://schemas.microsoft.com/office/powerpoint/2010/main" val="230389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Notes for presenter:</a:t>
            </a:r>
            <a:endParaRPr lang="en-US" u="none" dirty="0"/>
          </a:p>
          <a:p>
            <a:pPr marL="171450" indent="-171450">
              <a:buFont typeface="Arial" panose="020B0604020202020204" pitchFamily="34" charset="0"/>
              <a:buChar char="•"/>
            </a:pPr>
            <a:r>
              <a:rPr lang="en-US" u="none" dirty="0"/>
              <a:t>Review the steps in this chart and </a:t>
            </a:r>
            <a:r>
              <a:rPr lang="en-US" b="1" u="none" dirty="0"/>
              <a:t>make sure they are accurate to your state / local jurisdiction</a:t>
            </a:r>
            <a:r>
              <a:rPr lang="en-US" u="none" dirty="0"/>
              <a:t>. Make changes as needed. Pay particular attention to the number of days for different steps that are highlighted in yellow. Once the number of days are listed correctly, unhighlight them.</a:t>
            </a:r>
          </a:p>
          <a:p>
            <a:pPr marL="171450" indent="-171450">
              <a:buFont typeface="Arial" panose="020B0604020202020204" pitchFamily="34" charset="0"/>
              <a:buChar char="•"/>
            </a:pPr>
            <a:endParaRPr lang="en-US" u="none" dirty="0"/>
          </a:p>
          <a:p>
            <a:pPr marL="171450" indent="-171450">
              <a:buFont typeface="Arial" panose="020B0604020202020204" pitchFamily="34" charset="0"/>
              <a:buChar char="•"/>
            </a:pPr>
            <a:r>
              <a:rPr lang="en-US" u="none" dirty="0"/>
              <a:t>The purpose of this chart is to </a:t>
            </a:r>
            <a:r>
              <a:rPr lang="en-US" b="1" u="none" dirty="0"/>
              <a:t>convey urgency and highlight how fast the eviction process moves. </a:t>
            </a:r>
            <a:r>
              <a:rPr lang="en-US" b="0" u="none" dirty="0"/>
              <a:t>For most health care audiences, the level of detail in this chart will be too much information and it is not relevant for their purposes. (Exception: some case manager audiences may want this level of info.) When presenting this training, we suggest you don’t walk through all the steps in this chart. Instead stress for attendees </a:t>
            </a:r>
            <a:r>
              <a:rPr lang="en-US" b="1" u="none" dirty="0"/>
              <a:t>how fast things move in an eviction case.</a:t>
            </a:r>
            <a:r>
              <a:rPr lang="en-US" b="0" u="none" dirty="0"/>
              <a:t> (e.g., “The whole eviction process can be over in less than a month.”) Assure attendees that they don’t need to know all the steps in this chart, only that they need to get patients to the MLP legal team as soon as possible.</a:t>
            </a:r>
          </a:p>
          <a:p>
            <a:pPr marL="171450" indent="-171450">
              <a:buFont typeface="Arial" panose="020B0604020202020204" pitchFamily="34" charset="0"/>
              <a:buChar char="•"/>
            </a:pPr>
            <a:endParaRPr lang="en-US" b="0" u="none" dirty="0"/>
          </a:p>
          <a:p>
            <a:pPr marL="171450" indent="-171450">
              <a:buFont typeface="Arial" panose="020B0604020202020204" pitchFamily="34" charset="0"/>
              <a:buChar char="•"/>
            </a:pPr>
            <a:r>
              <a:rPr lang="en-US" b="0" u="none" dirty="0"/>
              <a:t>Most healthcare staff and providers </a:t>
            </a:r>
            <a:r>
              <a:rPr lang="en-US" b="1" u="none" dirty="0"/>
              <a:t>will NOT be familiar with terms</a:t>
            </a:r>
            <a:r>
              <a:rPr lang="en-US" b="0" u="none" dirty="0"/>
              <a:t> like “complaint,” “summons,” and “default judgment.” If you mention them at any time, be sure to define them. Simple definitions are included in the chart on this slide.</a:t>
            </a:r>
            <a:endParaRPr lang="en-US" u="none" dirty="0"/>
          </a:p>
        </p:txBody>
      </p:sp>
      <p:sp>
        <p:nvSpPr>
          <p:cNvPr id="4" name="Slide Number Placeholder 3"/>
          <p:cNvSpPr>
            <a:spLocks noGrp="1"/>
          </p:cNvSpPr>
          <p:nvPr>
            <p:ph type="sldNum" sz="quarter" idx="5"/>
          </p:nvPr>
        </p:nvSpPr>
        <p:spPr/>
        <p:txBody>
          <a:bodyPr/>
          <a:lstStyle/>
          <a:p>
            <a:fld id="{7EA1C2F6-F8C5-48CD-A05A-DD85D36B4B0C}" type="slidenum">
              <a:rPr lang="en-US" smtClean="0"/>
              <a:t>2</a:t>
            </a:fld>
            <a:endParaRPr lang="en-US" dirty="0"/>
          </a:p>
        </p:txBody>
      </p:sp>
    </p:spTree>
    <p:extLst>
      <p:ext uri="{BB962C8B-B14F-4D97-AF65-F5344CB8AC3E}">
        <p14:creationId xmlns:p14="http://schemas.microsoft.com/office/powerpoint/2010/main" val="71691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 for presenter: </a:t>
            </a:r>
            <a:r>
              <a:rPr lang="en-US" dirty="0"/>
              <a:t>The difference between housing notices (i.e., eviction risk) and a summons (i.e., eviction case) may be confusing for some healthcare staff and providers, especially if patients mention having received paperwork. Take a moment to help differentiate between the two – both in terms of what each means and also in terms of </a:t>
            </a:r>
            <a:r>
              <a:rPr lang="en-US" b="1" dirty="0"/>
              <a:t>HOW</a:t>
            </a:r>
            <a:r>
              <a:rPr lang="en-US" b="0" dirty="0"/>
              <a:t> they as staff and providers can tell the difference between the two. </a:t>
            </a:r>
            <a:r>
              <a:rPr lang="en-US" dirty="0"/>
              <a:t>(Lean into a health care analogy here – that notices are a sign someone needs “legal preventative primary care” and a summons is a sign they need to go to the “legal emergency room.”) </a:t>
            </a:r>
            <a:r>
              <a:rPr lang="en-US" b="1" dirty="0"/>
              <a:t>Stress that both types of problems should still be referred to the MLP legal team, but that the type of legal help provided will be different.</a:t>
            </a:r>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3</a:t>
            </a:fld>
            <a:endParaRPr lang="en-US" dirty="0"/>
          </a:p>
        </p:txBody>
      </p:sp>
    </p:spTree>
    <p:extLst>
      <p:ext uri="{BB962C8B-B14F-4D97-AF65-F5344CB8AC3E}">
        <p14:creationId xmlns:p14="http://schemas.microsoft.com/office/powerpoint/2010/main" val="2500052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713" y="736600"/>
            <a:ext cx="6546850" cy="3683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 for presenter:</a:t>
            </a:r>
            <a:r>
              <a:rPr lang="en-US" b="0" u="none" dirty="0"/>
              <a:t> Most healthcare staff and providers will not be familiar with the terms “complaint” and “summons.” Be sure to call out these simple definitions if you reference those terms.</a:t>
            </a:r>
            <a:endParaRPr lang="en-US" u="none" dirty="0"/>
          </a:p>
        </p:txBody>
      </p:sp>
      <p:sp>
        <p:nvSpPr>
          <p:cNvPr id="4" name="Slide Number Placeholder 3"/>
          <p:cNvSpPr>
            <a:spLocks noGrp="1"/>
          </p:cNvSpPr>
          <p:nvPr>
            <p:ph type="sldNum" sz="quarter" idx="10"/>
          </p:nvPr>
        </p:nvSpPr>
        <p:spPr/>
        <p:txBody>
          <a:bodyPr/>
          <a:lstStyle/>
          <a:p>
            <a:fld id="{E8A3D76C-66BE-4E85-9581-FA5EFE6B7959}" type="slidenum">
              <a:rPr lang="en-US" smtClean="0"/>
              <a:t>4</a:t>
            </a:fld>
            <a:endParaRPr lang="en-US" dirty="0"/>
          </a:p>
        </p:txBody>
      </p:sp>
    </p:spTree>
    <p:extLst>
      <p:ext uri="{BB962C8B-B14F-4D97-AF65-F5344CB8AC3E}">
        <p14:creationId xmlns:p14="http://schemas.microsoft.com/office/powerpoint/2010/main" val="2954821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 for presenter</a:t>
            </a:r>
            <a:r>
              <a:rPr lang="en-US" u="none" dirty="0"/>
              <a:t>: Open it up to general questions about today’s training from participants. Some sample questions are included on the screen to help prompt participants thinking if they don’t have general questions. Consider reading these questions allowed if no one has immediate questions. After questions conclude, read the prompt on the screen and have everyone share their biggest training takeaway in the chat box. Read the responses allowed to the group.</a:t>
            </a:r>
            <a:endParaRPr lang="en-US" u="sng" dirty="0"/>
          </a:p>
          <a:p>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5</a:t>
            </a:fld>
            <a:endParaRPr lang="en-US" dirty="0"/>
          </a:p>
        </p:txBody>
      </p:sp>
    </p:spTree>
    <p:extLst>
      <p:ext uri="{BB962C8B-B14F-4D97-AF65-F5344CB8AC3E}">
        <p14:creationId xmlns:p14="http://schemas.microsoft.com/office/powerpoint/2010/main" val="3142080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 for presenter:</a:t>
            </a:r>
            <a:r>
              <a:rPr lang="en-US" u="none" dirty="0"/>
              <a:t> It can be really helpful to gather feedback via a post-training survey to make improvements for future trainings. MLP teams are encouraged to create their own survey using a free tool like Google Forms. Add the survey link to the slide (on the computer screen) and insert a QR code to this slide (on the cell phone) to direct attendees to your survey. Here are a few practices to increase survey response rates:</a:t>
            </a:r>
          </a:p>
          <a:p>
            <a:pPr marL="171450" indent="-171450">
              <a:buFont typeface="Arial" panose="020B0604020202020204" pitchFamily="34" charset="0"/>
              <a:buChar char="•"/>
            </a:pPr>
            <a:r>
              <a:rPr lang="en-US" u="none" dirty="0"/>
              <a:t>Make time during the training for participants to complete it.</a:t>
            </a:r>
          </a:p>
          <a:p>
            <a:pPr marL="171450" indent="-171450">
              <a:buFont typeface="Arial" panose="020B0604020202020204" pitchFamily="34" charset="0"/>
              <a:buChar char="•"/>
            </a:pPr>
            <a:r>
              <a:rPr lang="en-US" u="none" dirty="0"/>
              <a:t>Create a QR code for the survey and encourage participants to scan the QR code on the screen.</a:t>
            </a:r>
          </a:p>
        </p:txBody>
      </p:sp>
      <p:sp>
        <p:nvSpPr>
          <p:cNvPr id="4" name="Slide Number Placeholder 3"/>
          <p:cNvSpPr>
            <a:spLocks noGrp="1"/>
          </p:cNvSpPr>
          <p:nvPr>
            <p:ph type="sldNum" sz="quarter" idx="5"/>
          </p:nvPr>
        </p:nvSpPr>
        <p:spPr/>
        <p:txBody>
          <a:bodyPr/>
          <a:lstStyle/>
          <a:p>
            <a:fld id="{7EA1C2F6-F8C5-48CD-A05A-DD85D36B4B0C}" type="slidenum">
              <a:rPr lang="en-US" smtClean="0"/>
              <a:t>6</a:t>
            </a:fld>
            <a:endParaRPr lang="en-US" dirty="0"/>
          </a:p>
        </p:txBody>
      </p:sp>
    </p:spTree>
    <p:extLst>
      <p:ext uri="{BB962C8B-B14F-4D97-AF65-F5344CB8AC3E}">
        <p14:creationId xmlns:p14="http://schemas.microsoft.com/office/powerpoint/2010/main" val="1760157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7</a:t>
            </a:fld>
            <a:endParaRPr lang="en-US" dirty="0"/>
          </a:p>
        </p:txBody>
      </p:sp>
    </p:spTree>
    <p:extLst>
      <p:ext uri="{BB962C8B-B14F-4D97-AF65-F5344CB8AC3E}">
        <p14:creationId xmlns:p14="http://schemas.microsoft.com/office/powerpoint/2010/main" val="166667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6_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FE6373-EB46-1513-22F3-B12B0787C827}"/>
              </a:ext>
            </a:extLst>
          </p:cNvPr>
          <p:cNvPicPr>
            <a:picLocks noChangeAspect="1"/>
          </p:cNvPicPr>
          <p:nvPr userDrawn="1"/>
        </p:nvPicPr>
        <p:blipFill>
          <a:blip r:embed="rId2"/>
          <a:stretch>
            <a:fillRect/>
          </a:stretch>
        </p:blipFill>
        <p:spPr>
          <a:xfrm>
            <a:off x="1" y="-972415"/>
            <a:ext cx="12192000" cy="8716536"/>
          </a:xfrm>
          <a:prstGeom prst="rect">
            <a:avLst/>
          </a:prstGeom>
        </p:spPr>
      </p:pic>
      <p:pic>
        <p:nvPicPr>
          <p:cNvPr id="16" name="Picture 37">
            <a:extLst>
              <a:ext uri="{FF2B5EF4-FFF2-40B4-BE49-F238E27FC236}">
                <a16:creationId xmlns:a16="http://schemas.microsoft.com/office/drawing/2014/main" id="{633602B1-AF61-524D-8B72-3D95657BDA8B}"/>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0F540DF-911E-4E10-AB0C-EF103ACBBB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ABD05571-FD85-4817-A829-599CB6E5A4A9}"/>
              </a:ext>
            </a:extLst>
          </p:cNvPr>
          <p:cNvPicPr>
            <a:picLocks noChangeAspect="1"/>
          </p:cNvPicPr>
          <p:nvPr userDrawn="1"/>
        </p:nvPicPr>
        <p:blipFill>
          <a:blip r:embed="rId5"/>
          <a:stretch>
            <a:fillRect/>
          </a:stretch>
        </p:blipFill>
        <p:spPr>
          <a:xfrm>
            <a:off x="2555463" y="157956"/>
            <a:ext cx="1262394" cy="341848"/>
          </a:xfrm>
          <a:prstGeom prst="rect">
            <a:avLst/>
          </a:prstGeom>
        </p:spPr>
      </p:pic>
      <p:sp>
        <p:nvSpPr>
          <p:cNvPr id="4" name="TextBox 3">
            <a:extLst>
              <a:ext uri="{FF2B5EF4-FFF2-40B4-BE49-F238E27FC236}">
                <a16:creationId xmlns:a16="http://schemas.microsoft.com/office/drawing/2014/main" id="{191340EB-79C0-F2D9-D6E8-1349EC752604}"/>
              </a:ext>
            </a:extLst>
          </p:cNvPr>
          <p:cNvSpPr txBox="1"/>
          <p:nvPr userDrawn="1"/>
        </p:nvSpPr>
        <p:spPr>
          <a:xfrm>
            <a:off x="8684040" y="6485803"/>
            <a:ext cx="3370428" cy="245324"/>
          </a:xfrm>
          <a:prstGeom prst="rect">
            <a:avLst/>
          </a:prstGeom>
          <a:noFill/>
        </p:spPr>
        <p:txBody>
          <a:bodyPr wrap="square">
            <a:spAutoFit/>
          </a:bodyPr>
          <a:lstStyle/>
          <a:p>
            <a:pPr algn="r"/>
            <a:r>
              <a:rPr lang="en-US" sz="1000" dirty="0">
                <a:solidFill>
                  <a:schemeClr val="bg1"/>
                </a:solidFill>
                <a:latin typeface="Colfax" panose="020B0304000000010002"/>
              </a:rPr>
              <a:t>© HealthBegins &amp; NCMLP 2023. All Rights Reserved.</a:t>
            </a:r>
          </a:p>
        </p:txBody>
      </p:sp>
      <p:pic>
        <p:nvPicPr>
          <p:cNvPr id="2" name="Picture 1">
            <a:extLst>
              <a:ext uri="{FF2B5EF4-FFF2-40B4-BE49-F238E27FC236}">
                <a16:creationId xmlns:a16="http://schemas.microsoft.com/office/drawing/2014/main" id="{D974F345-5B3A-8355-F5EC-54BAC20E076E}"/>
              </a:ext>
            </a:extLst>
          </p:cNvPr>
          <p:cNvPicPr>
            <a:picLocks noChangeAspect="1"/>
          </p:cNvPicPr>
          <p:nvPr userDrawn="1"/>
        </p:nvPicPr>
        <p:blipFill>
          <a:blip r:embed="rId6"/>
          <a:stretch>
            <a:fillRect/>
          </a:stretch>
        </p:blipFill>
        <p:spPr>
          <a:xfrm>
            <a:off x="3989847" y="206582"/>
            <a:ext cx="1264028" cy="349087"/>
          </a:xfrm>
          <a:prstGeom prst="rect">
            <a:avLst/>
          </a:prstGeom>
        </p:spPr>
      </p:pic>
    </p:spTree>
    <p:extLst>
      <p:ext uri="{BB962C8B-B14F-4D97-AF65-F5344CB8AC3E}">
        <p14:creationId xmlns:p14="http://schemas.microsoft.com/office/powerpoint/2010/main" val="2932883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3_Picture with Caption">
    <p:spTree>
      <p:nvGrpSpPr>
        <p:cNvPr id="1" name=""/>
        <p:cNvGrpSpPr/>
        <p:nvPr/>
      </p:nvGrpSpPr>
      <p:grpSpPr>
        <a:xfrm>
          <a:off x="0" y="0"/>
          <a:ext cx="0" cy="0"/>
          <a:chOff x="0" y="0"/>
          <a:chExt cx="0" cy="0"/>
        </a:xfrm>
      </p:grpSpPr>
      <p:pic>
        <p:nvPicPr>
          <p:cNvPr id="18" name="Picture 1">
            <a:extLst>
              <a:ext uri="{FF2B5EF4-FFF2-40B4-BE49-F238E27FC236}">
                <a16:creationId xmlns:a16="http://schemas.microsoft.com/office/drawing/2014/main" id="{050DB2A4-D153-6AB1-251F-3EBEBFAE856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730738" y="-15579"/>
            <a:ext cx="5448562" cy="687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6DAD0CC-1D1E-4DDA-B5C4-7522BB52B53A}"/>
              </a:ext>
            </a:extLst>
          </p:cNvPr>
          <p:cNvSpPr txBox="1"/>
          <p:nvPr userDrawn="1"/>
        </p:nvSpPr>
        <p:spPr>
          <a:xfrm>
            <a:off x="8773250" y="6550602"/>
            <a:ext cx="3303521" cy="246221"/>
          </a:xfrm>
          <a:prstGeom prst="rect">
            <a:avLst/>
          </a:prstGeom>
          <a:noFill/>
        </p:spPr>
        <p:txBody>
          <a:bodyPr wrap="square">
            <a:spAutoFit/>
          </a:bodyPr>
          <a:lstStyle/>
          <a:p>
            <a:pPr algn="r"/>
            <a:r>
              <a:rPr lang="en-US" sz="1000" dirty="0">
                <a:solidFill>
                  <a:schemeClr val="tx1"/>
                </a:solidFill>
                <a:latin typeface="Colfax" panose="020B0304000000010002"/>
              </a:rPr>
              <a:t>© HealthBegins &amp; NCMLP 2023. All Rights Reserved.</a:t>
            </a:r>
          </a:p>
        </p:txBody>
      </p:sp>
      <p:pic>
        <p:nvPicPr>
          <p:cNvPr id="2" name="Picture 1">
            <a:extLst>
              <a:ext uri="{FF2B5EF4-FFF2-40B4-BE49-F238E27FC236}">
                <a16:creationId xmlns:a16="http://schemas.microsoft.com/office/drawing/2014/main" id="{F43BD5F0-904F-2F6A-BCD7-EEC5522A77E1}"/>
              </a:ext>
            </a:extLst>
          </p:cNvPr>
          <p:cNvPicPr>
            <a:picLocks noChangeAspect="1"/>
          </p:cNvPicPr>
          <p:nvPr userDrawn="1"/>
        </p:nvPicPr>
        <p:blipFill>
          <a:blip r:embed="rId3"/>
          <a:stretch>
            <a:fillRect/>
          </a:stretch>
        </p:blipFill>
        <p:spPr>
          <a:xfrm>
            <a:off x="4045132" y="228650"/>
            <a:ext cx="1186744" cy="327744"/>
          </a:xfrm>
          <a:prstGeom prst="rect">
            <a:avLst/>
          </a:prstGeom>
        </p:spPr>
      </p:pic>
    </p:spTree>
    <p:extLst>
      <p:ext uri="{BB962C8B-B14F-4D97-AF65-F5344CB8AC3E}">
        <p14:creationId xmlns:p14="http://schemas.microsoft.com/office/powerpoint/2010/main" val="238204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200A-F84F-6C40-85F8-8B31288D300A}"/>
              </a:ext>
            </a:extLst>
          </p:cNvPr>
          <p:cNvSpPr>
            <a:spLocks noGrp="1"/>
          </p:cNvSpPr>
          <p:nvPr>
            <p:ph type="title"/>
          </p:nvPr>
        </p:nvSpPr>
        <p:spPr>
          <a:xfrm>
            <a:off x="3372645" y="974725"/>
            <a:ext cx="5042694" cy="1068388"/>
          </a:xfrm>
        </p:spPr>
        <p:txBody>
          <a:bodyPr anchor="b"/>
          <a:lstStyle>
            <a:lvl1pPr algn="ctr">
              <a:defRPr sz="3000"/>
            </a:lvl1pPr>
          </a:lstStyle>
          <a:p>
            <a:r>
              <a:rPr lang="en-US" dirty="0"/>
              <a:t>Click to edit Master title style</a:t>
            </a:r>
            <a:endParaRPr lang="en-MX" dirty="0"/>
          </a:p>
        </p:txBody>
      </p:sp>
      <p:sp>
        <p:nvSpPr>
          <p:cNvPr id="4" name="Text Placeholder 3">
            <a:extLst>
              <a:ext uri="{FF2B5EF4-FFF2-40B4-BE49-F238E27FC236}">
                <a16:creationId xmlns:a16="http://schemas.microsoft.com/office/drawing/2014/main" id="{F0777FA9-2E80-9045-B9FF-E933E0A82E65}"/>
              </a:ext>
            </a:extLst>
          </p:cNvPr>
          <p:cNvSpPr>
            <a:spLocks noGrp="1"/>
          </p:cNvSpPr>
          <p:nvPr>
            <p:ph type="body" sz="half" idx="2" hasCustomPrompt="1"/>
          </p:nvPr>
        </p:nvSpPr>
        <p:spPr>
          <a:xfrm>
            <a:off x="3372645" y="2128841"/>
            <a:ext cx="5042694" cy="571500"/>
          </a:xfrm>
        </p:spPr>
        <p:txBody>
          <a:bodyPr>
            <a:normAutofit/>
          </a:bodyPr>
          <a:lstStyle>
            <a:lvl1pPr marL="0" indent="0" algn="ctr">
              <a:buNone/>
              <a:defRPr sz="900" b="1" i="1">
                <a:latin typeface="Montserrat SemiBold" panose="0200050500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FAEE8D8D-F670-6041-AC19-BEE46A456227}"/>
              </a:ext>
            </a:extLst>
          </p:cNvPr>
          <p:cNvSpPr>
            <a:spLocks noGrp="1"/>
          </p:cNvSpPr>
          <p:nvPr>
            <p:ph type="sldNum" sz="quarter" idx="12"/>
          </p:nvPr>
        </p:nvSpPr>
        <p:spPr/>
        <p:txBody>
          <a:bodyPr/>
          <a:lstStyle/>
          <a:p>
            <a:fld id="{F8D3A489-E4E3-544E-9592-2B99CB01CD52}" type="slidenum">
              <a:rPr lang="en-MX" smtClean="0"/>
              <a:t>‹#›</a:t>
            </a:fld>
            <a:endParaRPr lang="en-MX"/>
          </a:p>
        </p:txBody>
      </p:sp>
      <p:sp>
        <p:nvSpPr>
          <p:cNvPr id="8" name="Text Placeholder 3">
            <a:extLst>
              <a:ext uri="{FF2B5EF4-FFF2-40B4-BE49-F238E27FC236}">
                <a16:creationId xmlns:a16="http://schemas.microsoft.com/office/drawing/2014/main" id="{5BC4F99D-5085-0A42-8BA3-6ECA7A80D831}"/>
              </a:ext>
            </a:extLst>
          </p:cNvPr>
          <p:cNvSpPr>
            <a:spLocks noGrp="1"/>
          </p:cNvSpPr>
          <p:nvPr>
            <p:ph type="body" sz="half" idx="13"/>
          </p:nvPr>
        </p:nvSpPr>
        <p:spPr>
          <a:xfrm>
            <a:off x="979092" y="2971800"/>
            <a:ext cx="4914900" cy="3163887"/>
          </a:xfrm>
        </p:spPr>
        <p:txBody>
          <a:bodyPr>
            <a:normAutofit/>
          </a:bodyPr>
          <a:lstStyle>
            <a:lvl1pPr marL="0" indent="0">
              <a:lnSpc>
                <a:spcPct val="150000"/>
              </a:lnSpc>
              <a:buNone/>
              <a:defRPr sz="1400" b="0" i="0" spc="0">
                <a:solidFill>
                  <a:schemeClr val="tx1">
                    <a:lumMod val="75000"/>
                    <a:lumOff val="25000"/>
                  </a:schemeClr>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Text Placeholder 3">
            <a:extLst>
              <a:ext uri="{FF2B5EF4-FFF2-40B4-BE49-F238E27FC236}">
                <a16:creationId xmlns:a16="http://schemas.microsoft.com/office/drawing/2014/main" id="{6BC40A81-5B43-F64B-B8B0-BE96C366D709}"/>
              </a:ext>
            </a:extLst>
          </p:cNvPr>
          <p:cNvSpPr>
            <a:spLocks noGrp="1"/>
          </p:cNvSpPr>
          <p:nvPr>
            <p:ph type="body" sz="half" idx="14"/>
          </p:nvPr>
        </p:nvSpPr>
        <p:spPr>
          <a:xfrm>
            <a:off x="6232128" y="2971799"/>
            <a:ext cx="4914900" cy="3163887"/>
          </a:xfrm>
        </p:spPr>
        <p:txBody>
          <a:bodyPr>
            <a:normAutofit/>
          </a:bodyPr>
          <a:lstStyle>
            <a:lvl1pPr marL="0" indent="0">
              <a:lnSpc>
                <a:spcPct val="150000"/>
              </a:lnSpc>
              <a:buNone/>
              <a:defRPr sz="1400" b="0" i="0" spc="0">
                <a:solidFill>
                  <a:schemeClr val="tx1">
                    <a:lumMod val="75000"/>
                    <a:lumOff val="25000"/>
                  </a:schemeClr>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3" name="Picture 2">
            <a:extLst>
              <a:ext uri="{FF2B5EF4-FFF2-40B4-BE49-F238E27FC236}">
                <a16:creationId xmlns:a16="http://schemas.microsoft.com/office/drawing/2014/main" id="{1A994C7D-6F93-0B32-A81F-A63B7A4AA05A}"/>
              </a:ext>
            </a:extLst>
          </p:cNvPr>
          <p:cNvPicPr>
            <a:picLocks noChangeAspect="1"/>
          </p:cNvPicPr>
          <p:nvPr userDrawn="1"/>
        </p:nvPicPr>
        <p:blipFill>
          <a:blip r:embed="rId2"/>
          <a:stretch>
            <a:fillRect/>
          </a:stretch>
        </p:blipFill>
        <p:spPr>
          <a:xfrm>
            <a:off x="4045132" y="228650"/>
            <a:ext cx="1186744" cy="327744"/>
          </a:xfrm>
          <a:prstGeom prst="rect">
            <a:avLst/>
          </a:prstGeom>
        </p:spPr>
      </p:pic>
    </p:spTree>
    <p:extLst>
      <p:ext uri="{BB962C8B-B14F-4D97-AF65-F5344CB8AC3E}">
        <p14:creationId xmlns:p14="http://schemas.microsoft.com/office/powerpoint/2010/main" val="69937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roject Pag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EDD30E-8B3F-E9A3-F64F-89BDBDCA3707}"/>
              </a:ext>
            </a:extLst>
          </p:cNvPr>
          <p:cNvPicPr>
            <a:picLocks noChangeAspect="1"/>
          </p:cNvPicPr>
          <p:nvPr userDrawn="1"/>
        </p:nvPicPr>
        <p:blipFill>
          <a:blip r:embed="rId2"/>
          <a:stretch>
            <a:fillRect/>
          </a:stretch>
        </p:blipFill>
        <p:spPr>
          <a:xfrm>
            <a:off x="-1" y="-895548"/>
            <a:ext cx="5599523" cy="7789020"/>
          </a:xfrm>
          <a:prstGeom prst="rect">
            <a:avLst/>
          </a:prstGeom>
        </p:spPr>
      </p:pic>
      <p:sp>
        <p:nvSpPr>
          <p:cNvPr id="10" name="Rectangle 9">
            <a:extLst>
              <a:ext uri="{FF2B5EF4-FFF2-40B4-BE49-F238E27FC236}">
                <a16:creationId xmlns:a16="http://schemas.microsoft.com/office/drawing/2014/main" id="{3C3C8DD9-BE7C-9341-857D-121CD8DB26E6}"/>
              </a:ext>
            </a:extLst>
          </p:cNvPr>
          <p:cNvSpPr/>
          <p:nvPr userDrawn="1"/>
        </p:nvSpPr>
        <p:spPr>
          <a:xfrm>
            <a:off x="5" y="-25818"/>
            <a:ext cx="5599522" cy="6855538"/>
          </a:xfrm>
          <a:prstGeom prst="rect">
            <a:avLst/>
          </a:prstGeom>
          <a:gradFill>
            <a:gsLst>
              <a:gs pos="100000">
                <a:srgbClr val="195D98">
                  <a:alpha val="54000"/>
                </a:srgbClr>
              </a:gs>
              <a:gs pos="0">
                <a:srgbClr val="195D98">
                  <a:alpha val="0"/>
                </a:srgb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Content Placeholder 3">
            <a:extLst>
              <a:ext uri="{FF2B5EF4-FFF2-40B4-BE49-F238E27FC236}">
                <a16:creationId xmlns:a16="http://schemas.microsoft.com/office/drawing/2014/main" id="{AD36133D-673A-ED45-809B-77D39A69CC26}"/>
              </a:ext>
            </a:extLst>
          </p:cNvPr>
          <p:cNvSpPr>
            <a:spLocks noGrp="1"/>
          </p:cNvSpPr>
          <p:nvPr>
            <p:ph sz="half" idx="15" hasCustomPrompt="1"/>
          </p:nvPr>
        </p:nvSpPr>
        <p:spPr>
          <a:xfrm>
            <a:off x="6262542" y="818915"/>
            <a:ext cx="5142058" cy="2503488"/>
          </a:xfrm>
        </p:spPr>
        <p:txBody>
          <a:bodyPr/>
          <a:lstStyle>
            <a:lvl1pPr marL="0" indent="0">
              <a:buNone/>
              <a:defRPr/>
            </a:lvl1pPr>
            <a:lvl2pPr marL="457200" indent="0">
              <a:buNone/>
              <a:defRPr/>
            </a:lvl2pPr>
          </a:lstStyle>
          <a:p>
            <a:pPr lvl="0"/>
            <a:r>
              <a:rPr lang="en-US" dirty="0"/>
              <a:t>CLICK TO EDIT MASTER TEXT STYLES</a:t>
            </a:r>
          </a:p>
        </p:txBody>
      </p:sp>
      <p:pic>
        <p:nvPicPr>
          <p:cNvPr id="9" name="Picture 37">
            <a:extLst>
              <a:ext uri="{FF2B5EF4-FFF2-40B4-BE49-F238E27FC236}">
                <a16:creationId xmlns:a16="http://schemas.microsoft.com/office/drawing/2014/main" id="{220D7637-DCDA-2F48-964F-742D4492878D}"/>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3">
            <a:extLst>
              <a:ext uri="{FF2B5EF4-FFF2-40B4-BE49-F238E27FC236}">
                <a16:creationId xmlns:a16="http://schemas.microsoft.com/office/drawing/2014/main" id="{691806D0-F0AC-6A4F-9B5C-9483768FED6C}"/>
              </a:ext>
            </a:extLst>
          </p:cNvPr>
          <p:cNvSpPr>
            <a:spLocks noGrp="1"/>
          </p:cNvSpPr>
          <p:nvPr>
            <p:ph type="body" sz="half" idx="13"/>
          </p:nvPr>
        </p:nvSpPr>
        <p:spPr>
          <a:xfrm>
            <a:off x="6262542" y="3836824"/>
            <a:ext cx="5142056" cy="2424112"/>
          </a:xfrm>
        </p:spPr>
        <p:txBody>
          <a:bodyPr>
            <a:normAutofit/>
          </a:bodyPr>
          <a:lstStyle>
            <a:lvl1pPr marL="0" indent="0">
              <a:lnSpc>
                <a:spcPct val="150000"/>
              </a:lnSpc>
              <a:buNone/>
              <a:defRPr sz="1400" b="0" i="0" spc="0">
                <a:solidFill>
                  <a:schemeClr val="tx1">
                    <a:lumMod val="75000"/>
                    <a:lumOff val="25000"/>
                  </a:schemeClr>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2" name="Picture 11">
            <a:extLst>
              <a:ext uri="{FF2B5EF4-FFF2-40B4-BE49-F238E27FC236}">
                <a16:creationId xmlns:a16="http://schemas.microsoft.com/office/drawing/2014/main" id="{5B80A335-3E30-4D2D-96AC-8EC2212DD3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71E28101-1C36-4354-8999-E597C0B72646}"/>
              </a:ext>
            </a:extLst>
          </p:cNvPr>
          <p:cNvPicPr>
            <a:picLocks noChangeAspect="1"/>
          </p:cNvPicPr>
          <p:nvPr userDrawn="1"/>
        </p:nvPicPr>
        <p:blipFill>
          <a:blip r:embed="rId5"/>
          <a:stretch>
            <a:fillRect/>
          </a:stretch>
        </p:blipFill>
        <p:spPr>
          <a:xfrm>
            <a:off x="2502942" y="157956"/>
            <a:ext cx="1300101" cy="352058"/>
          </a:xfrm>
          <a:prstGeom prst="rect">
            <a:avLst/>
          </a:prstGeom>
        </p:spPr>
      </p:pic>
      <p:pic>
        <p:nvPicPr>
          <p:cNvPr id="2" name="Picture 1">
            <a:extLst>
              <a:ext uri="{FF2B5EF4-FFF2-40B4-BE49-F238E27FC236}">
                <a16:creationId xmlns:a16="http://schemas.microsoft.com/office/drawing/2014/main" id="{BF4DFE7E-16FB-F869-2980-43D40E16E053}"/>
              </a:ext>
            </a:extLst>
          </p:cNvPr>
          <p:cNvPicPr>
            <a:picLocks noChangeAspect="1"/>
          </p:cNvPicPr>
          <p:nvPr userDrawn="1"/>
        </p:nvPicPr>
        <p:blipFill>
          <a:blip r:embed="rId6"/>
          <a:stretch>
            <a:fillRect/>
          </a:stretch>
        </p:blipFill>
        <p:spPr>
          <a:xfrm>
            <a:off x="3933285" y="206582"/>
            <a:ext cx="1264028" cy="349087"/>
          </a:xfrm>
          <a:prstGeom prst="rect">
            <a:avLst/>
          </a:prstGeom>
        </p:spPr>
      </p:pic>
    </p:spTree>
    <p:extLst>
      <p:ext uri="{BB962C8B-B14F-4D97-AF65-F5344CB8AC3E}">
        <p14:creationId xmlns:p14="http://schemas.microsoft.com/office/powerpoint/2010/main" val="89061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Project Pag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95EF059-F528-414C-B56A-DCDB5C7B69D6}"/>
              </a:ext>
            </a:extLst>
          </p:cNvPr>
          <p:cNvSpPr/>
          <p:nvPr userDrawn="1"/>
        </p:nvSpPr>
        <p:spPr>
          <a:xfrm>
            <a:off x="-19851" y="-2337"/>
            <a:ext cx="12222174" cy="3103757"/>
          </a:xfrm>
          <a:prstGeom prst="rect">
            <a:avLst/>
          </a:prstGeom>
          <a:solidFill>
            <a:srgbClr val="195D9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583" eaLnBrk="1" fontAlgn="auto" hangingPunct="1">
              <a:spcBef>
                <a:spcPts val="0"/>
              </a:spcBef>
              <a:spcAft>
                <a:spcPts val="0"/>
              </a:spcAft>
              <a:defRPr/>
            </a:pPr>
            <a:endParaRPr lang="en-US" sz="1801" dirty="0">
              <a:latin typeface="Colfax" panose="020B0304000000010002" pitchFamily="34" charset="0"/>
            </a:endParaRPr>
          </a:p>
        </p:txBody>
      </p:sp>
      <p:pic>
        <p:nvPicPr>
          <p:cNvPr id="19" name="Picture 31">
            <a:extLst>
              <a:ext uri="{FF2B5EF4-FFF2-40B4-BE49-F238E27FC236}">
                <a16:creationId xmlns:a16="http://schemas.microsoft.com/office/drawing/2014/main" id="{D97FA76B-7433-E847-AEEA-D360630C20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0819" y="2551660"/>
            <a:ext cx="4788183" cy="3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a:extLst>
              <a:ext uri="{FF2B5EF4-FFF2-40B4-BE49-F238E27FC236}">
                <a16:creationId xmlns:a16="http://schemas.microsoft.com/office/drawing/2014/main" id="{F5A50845-E444-AC49-8445-CC4D34E9EF4E}"/>
              </a:ext>
            </a:extLst>
          </p:cNvPr>
          <p:cNvSpPr>
            <a:spLocks noGrp="1"/>
          </p:cNvSpPr>
          <p:nvPr>
            <p:ph type="title"/>
          </p:nvPr>
        </p:nvSpPr>
        <p:spPr>
          <a:xfrm>
            <a:off x="2895998" y="531809"/>
            <a:ext cx="6400005" cy="1068388"/>
          </a:xfrm>
        </p:spPr>
        <p:txBody>
          <a:bodyPr anchor="b"/>
          <a:lstStyle>
            <a:lvl1pPr algn="ctr">
              <a:defRPr sz="3000">
                <a:solidFill>
                  <a:schemeClr val="bg1"/>
                </a:solidFill>
              </a:defRPr>
            </a:lvl1pPr>
          </a:lstStyle>
          <a:p>
            <a:r>
              <a:rPr lang="en-US" dirty="0"/>
              <a:t>Click to edit Master title style</a:t>
            </a:r>
            <a:endParaRPr lang="en-MX" dirty="0"/>
          </a:p>
        </p:txBody>
      </p:sp>
      <p:sp>
        <p:nvSpPr>
          <p:cNvPr id="21" name="Text Placeholder 3">
            <a:extLst>
              <a:ext uri="{FF2B5EF4-FFF2-40B4-BE49-F238E27FC236}">
                <a16:creationId xmlns:a16="http://schemas.microsoft.com/office/drawing/2014/main" id="{E30AFDA1-81EB-6143-BE1B-A18E1C825CB9}"/>
              </a:ext>
            </a:extLst>
          </p:cNvPr>
          <p:cNvSpPr>
            <a:spLocks noGrp="1"/>
          </p:cNvSpPr>
          <p:nvPr>
            <p:ph type="body" sz="half" idx="2" hasCustomPrompt="1"/>
          </p:nvPr>
        </p:nvSpPr>
        <p:spPr>
          <a:xfrm>
            <a:off x="2895998" y="1685925"/>
            <a:ext cx="6400005" cy="300034"/>
          </a:xfrm>
        </p:spPr>
        <p:txBody>
          <a:bodyPr>
            <a:normAutofit/>
          </a:bodyPr>
          <a:lstStyle>
            <a:lvl1pPr marL="0" indent="0" algn="ctr">
              <a:buNone/>
              <a:defRPr sz="900" b="1" i="1">
                <a:solidFill>
                  <a:schemeClr val="bg1"/>
                </a:solidFill>
                <a:latin typeface="Montserrat SemiBold" panose="0200050500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Slide Number Placeholder 6">
            <a:extLst>
              <a:ext uri="{FF2B5EF4-FFF2-40B4-BE49-F238E27FC236}">
                <a16:creationId xmlns:a16="http://schemas.microsoft.com/office/drawing/2014/main" id="{45589D4C-B956-9F4F-9FD8-46E73C92C52A}"/>
              </a:ext>
            </a:extLst>
          </p:cNvPr>
          <p:cNvSpPr>
            <a:spLocks noGrp="1"/>
          </p:cNvSpPr>
          <p:nvPr>
            <p:ph type="sldNum" sz="quarter" idx="12"/>
          </p:nvPr>
        </p:nvSpPr>
        <p:spPr>
          <a:xfrm>
            <a:off x="210724" y="6356350"/>
            <a:ext cx="335415" cy="365125"/>
          </a:xfrm>
        </p:spPr>
        <p:txBody>
          <a:bodyPr/>
          <a:lstStyle/>
          <a:p>
            <a:fld id="{F8D3A489-E4E3-544E-9592-2B99CB01CD52}" type="slidenum">
              <a:rPr lang="en-MX" smtClean="0"/>
              <a:t>‹#›</a:t>
            </a:fld>
            <a:endParaRPr lang="en-MX"/>
          </a:p>
        </p:txBody>
      </p:sp>
      <p:pic>
        <p:nvPicPr>
          <p:cNvPr id="18" name="Picture 37">
            <a:extLst>
              <a:ext uri="{FF2B5EF4-FFF2-40B4-BE49-F238E27FC236}">
                <a16:creationId xmlns:a16="http://schemas.microsoft.com/office/drawing/2014/main" id="{C731E2ED-2859-D94F-AC61-81C9D70971C8}"/>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19B95265-9448-450E-BC85-88A5722470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C6C12330-2341-4542-851B-B51C2C6A3C20}"/>
              </a:ext>
            </a:extLst>
          </p:cNvPr>
          <p:cNvPicPr>
            <a:picLocks noChangeAspect="1"/>
          </p:cNvPicPr>
          <p:nvPr userDrawn="1"/>
        </p:nvPicPr>
        <p:blipFill>
          <a:blip r:embed="rId5"/>
          <a:stretch>
            <a:fillRect/>
          </a:stretch>
        </p:blipFill>
        <p:spPr>
          <a:xfrm>
            <a:off x="2536608" y="157956"/>
            <a:ext cx="1300101" cy="352058"/>
          </a:xfrm>
          <a:prstGeom prst="rect">
            <a:avLst/>
          </a:prstGeom>
        </p:spPr>
      </p:pic>
      <p:pic>
        <p:nvPicPr>
          <p:cNvPr id="2" name="Picture 22">
            <a:extLst>
              <a:ext uri="{FF2B5EF4-FFF2-40B4-BE49-F238E27FC236}">
                <a16:creationId xmlns:a16="http://schemas.microsoft.com/office/drawing/2014/main" id="{6940570E-DABF-39C3-A283-8A9446D71FEC}"/>
              </a:ext>
            </a:extLst>
          </p:cNvPr>
          <p:cNvPicPr>
            <a:picLocks/>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638649" y="1282045"/>
            <a:ext cx="3429922" cy="538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C2CAC78-2E30-FD5D-7715-9CC8129B32A5}"/>
              </a:ext>
            </a:extLst>
          </p:cNvPr>
          <p:cNvPicPr>
            <a:picLocks noChangeAspect="1"/>
          </p:cNvPicPr>
          <p:nvPr userDrawn="1"/>
        </p:nvPicPr>
        <p:blipFill>
          <a:blip r:embed="rId7"/>
          <a:stretch>
            <a:fillRect/>
          </a:stretch>
        </p:blipFill>
        <p:spPr>
          <a:xfrm>
            <a:off x="3980420" y="206582"/>
            <a:ext cx="1264028" cy="349087"/>
          </a:xfrm>
          <a:prstGeom prst="rect">
            <a:avLst/>
          </a:prstGeom>
        </p:spPr>
      </p:pic>
    </p:spTree>
    <p:extLst>
      <p:ext uri="{BB962C8B-B14F-4D97-AF65-F5344CB8AC3E}">
        <p14:creationId xmlns:p14="http://schemas.microsoft.com/office/powerpoint/2010/main" val="683003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sp>
        <p:nvSpPr>
          <p:cNvPr id="103" name="Shape 2637">
            <a:extLst>
              <a:ext uri="{FF2B5EF4-FFF2-40B4-BE49-F238E27FC236}">
                <a16:creationId xmlns:a16="http://schemas.microsoft.com/office/drawing/2014/main" id="{11E24B37-CA86-F245-8071-DAB903D5D7F9}"/>
              </a:ext>
            </a:extLst>
          </p:cNvPr>
          <p:cNvSpPr/>
          <p:nvPr userDrawn="1"/>
        </p:nvSpPr>
        <p:spPr>
          <a:xfrm>
            <a:off x="2012148" y="249598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639">
            <a:extLst>
              <a:ext uri="{FF2B5EF4-FFF2-40B4-BE49-F238E27FC236}">
                <a16:creationId xmlns:a16="http://schemas.microsoft.com/office/drawing/2014/main" id="{EC9A1AFB-3ED6-7641-8449-955394D3F29F}"/>
              </a:ext>
            </a:extLst>
          </p:cNvPr>
          <p:cNvSpPr/>
          <p:nvPr userDrawn="1"/>
        </p:nvSpPr>
        <p:spPr>
          <a:xfrm>
            <a:off x="1955772"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640">
            <a:extLst>
              <a:ext uri="{FF2B5EF4-FFF2-40B4-BE49-F238E27FC236}">
                <a16:creationId xmlns:a16="http://schemas.microsoft.com/office/drawing/2014/main" id="{7CBF13E1-862A-8242-90A6-9630F13DAB0A}"/>
              </a:ext>
            </a:extLst>
          </p:cNvPr>
          <p:cNvSpPr/>
          <p:nvPr userDrawn="1"/>
        </p:nvSpPr>
        <p:spPr>
          <a:xfrm>
            <a:off x="2489380"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3"/>
                </a:lnTo>
                <a:lnTo>
                  <a:pt x="19636" y="5877"/>
                </a:lnTo>
                <a:lnTo>
                  <a:pt x="20618" y="5105"/>
                </a:lnTo>
                <a:cubicBezTo>
                  <a:pt x="20618" y="5105"/>
                  <a:pt x="20618" y="16495"/>
                  <a:pt x="20618" y="16495"/>
                </a:cubicBezTo>
                <a:close/>
                <a:moveTo>
                  <a:pt x="18655" y="14952"/>
                </a:moveTo>
                <a:lnTo>
                  <a:pt x="16691" y="13409"/>
                </a:lnTo>
                <a:lnTo>
                  <a:pt x="16691" y="8191"/>
                </a:lnTo>
                <a:lnTo>
                  <a:pt x="18655" y="6648"/>
                </a:lnTo>
                <a:cubicBezTo>
                  <a:pt x="18655" y="6648"/>
                  <a:pt x="18655" y="14952"/>
                  <a:pt x="18655" y="14952"/>
                </a:cubicBezTo>
                <a:close/>
                <a:moveTo>
                  <a:pt x="15709" y="6171"/>
                </a:moveTo>
                <a:lnTo>
                  <a:pt x="982" y="6171"/>
                </a:lnTo>
                <a:lnTo>
                  <a:pt x="982" y="3086"/>
                </a:lnTo>
                <a:cubicBezTo>
                  <a:pt x="982" y="2234"/>
                  <a:pt x="1422"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2"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19"/>
                  <a:pt x="879" y="21600"/>
                  <a:pt x="1964" y="21600"/>
                </a:cubicBezTo>
                <a:lnTo>
                  <a:pt x="14727" y="21600"/>
                </a:lnTo>
                <a:cubicBezTo>
                  <a:pt x="15812" y="21600"/>
                  <a:pt x="16691" y="20219"/>
                  <a:pt x="16691" y="18514"/>
                </a:cubicBezTo>
                <a:lnTo>
                  <a:pt x="16691" y="15134"/>
                </a:lnTo>
                <a:lnTo>
                  <a:pt x="20890" y="18433"/>
                </a:lnTo>
                <a:lnTo>
                  <a:pt x="20892" y="18426"/>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5" y="9257"/>
                  <a:pt x="8836" y="10984"/>
                  <a:pt x="8836" y="13114"/>
                </a:cubicBezTo>
                <a:cubicBezTo>
                  <a:pt x="8836" y="13987"/>
                  <a:pt x="9028" y="14782"/>
                  <a:pt x="9338" y="15429"/>
                </a:cubicBezTo>
                <a:lnTo>
                  <a:pt x="7352" y="15429"/>
                </a:lnTo>
                <a:cubicBezTo>
                  <a:pt x="7663" y="14782"/>
                  <a:pt x="7855" y="13987"/>
                  <a:pt x="7855" y="13114"/>
                </a:cubicBezTo>
                <a:cubicBezTo>
                  <a:pt x="7855" y="10984"/>
                  <a:pt x="6755" y="9257"/>
                  <a:pt x="5400" y="9257"/>
                </a:cubicBezTo>
                <a:cubicBezTo>
                  <a:pt x="4044" y="9257"/>
                  <a:pt x="2945" y="10984"/>
                  <a:pt x="2945" y="13114"/>
                </a:cubicBezTo>
                <a:cubicBezTo>
                  <a:pt x="2945" y="15245"/>
                  <a:pt x="4044" y="16971"/>
                  <a:pt x="5400" y="169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641">
            <a:extLst>
              <a:ext uri="{FF2B5EF4-FFF2-40B4-BE49-F238E27FC236}">
                <a16:creationId xmlns:a16="http://schemas.microsoft.com/office/drawing/2014/main" id="{FB399F4B-1B44-C946-A0FF-D73C294A5136}"/>
              </a:ext>
            </a:extLst>
          </p:cNvPr>
          <p:cNvSpPr/>
          <p:nvPr userDrawn="1"/>
        </p:nvSpPr>
        <p:spPr>
          <a:xfrm>
            <a:off x="3022989"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642">
            <a:extLst>
              <a:ext uri="{FF2B5EF4-FFF2-40B4-BE49-F238E27FC236}">
                <a16:creationId xmlns:a16="http://schemas.microsoft.com/office/drawing/2014/main" id="{E40FC73C-9554-ED41-A5B3-0035A752963C}"/>
              </a:ext>
            </a:extLst>
          </p:cNvPr>
          <p:cNvSpPr/>
          <p:nvPr userDrawn="1"/>
        </p:nvSpPr>
        <p:spPr>
          <a:xfrm>
            <a:off x="3556597" y="146687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643">
            <a:extLst>
              <a:ext uri="{FF2B5EF4-FFF2-40B4-BE49-F238E27FC236}">
                <a16:creationId xmlns:a16="http://schemas.microsoft.com/office/drawing/2014/main" id="{B05C151C-3753-4E4C-B422-93D93785EBA2}"/>
              </a:ext>
            </a:extLst>
          </p:cNvPr>
          <p:cNvSpPr/>
          <p:nvPr userDrawn="1"/>
        </p:nvSpPr>
        <p:spPr>
          <a:xfrm>
            <a:off x="4153729" y="1454174"/>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644">
            <a:extLst>
              <a:ext uri="{FF2B5EF4-FFF2-40B4-BE49-F238E27FC236}">
                <a16:creationId xmlns:a16="http://schemas.microsoft.com/office/drawing/2014/main" id="{227ED749-71A2-124E-8590-A9669763FC08}"/>
              </a:ext>
            </a:extLst>
          </p:cNvPr>
          <p:cNvSpPr/>
          <p:nvPr userDrawn="1"/>
        </p:nvSpPr>
        <p:spPr>
          <a:xfrm>
            <a:off x="4661929" y="1454174"/>
            <a:ext cx="202485" cy="279509"/>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645">
            <a:extLst>
              <a:ext uri="{FF2B5EF4-FFF2-40B4-BE49-F238E27FC236}">
                <a16:creationId xmlns:a16="http://schemas.microsoft.com/office/drawing/2014/main" id="{C31417EE-944C-D04C-B203-0F96BA16BCFA}"/>
              </a:ext>
            </a:extLst>
          </p:cNvPr>
          <p:cNvSpPr/>
          <p:nvPr userDrawn="1"/>
        </p:nvSpPr>
        <p:spPr>
          <a:xfrm>
            <a:off x="5156628" y="1492289"/>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646">
            <a:extLst>
              <a:ext uri="{FF2B5EF4-FFF2-40B4-BE49-F238E27FC236}">
                <a16:creationId xmlns:a16="http://schemas.microsoft.com/office/drawing/2014/main" id="{1192BF37-AEB5-B54F-A129-FBB5E608AB22}"/>
              </a:ext>
            </a:extLst>
          </p:cNvPr>
          <p:cNvSpPr/>
          <p:nvPr userDrawn="1"/>
        </p:nvSpPr>
        <p:spPr>
          <a:xfrm>
            <a:off x="5690236"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647">
            <a:extLst>
              <a:ext uri="{FF2B5EF4-FFF2-40B4-BE49-F238E27FC236}">
                <a16:creationId xmlns:a16="http://schemas.microsoft.com/office/drawing/2014/main" id="{8596EA0D-D248-F747-8BAE-BC8FF8B07BA3}"/>
              </a:ext>
            </a:extLst>
          </p:cNvPr>
          <p:cNvSpPr/>
          <p:nvPr userDrawn="1"/>
        </p:nvSpPr>
        <p:spPr>
          <a:xfrm>
            <a:off x="1956566"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3" y="5201"/>
                </a:moveTo>
                <a:cubicBezTo>
                  <a:pt x="10712" y="5093"/>
                  <a:pt x="10614" y="5023"/>
                  <a:pt x="10504" y="4986"/>
                </a:cubicBezTo>
                <a:lnTo>
                  <a:pt x="10517" y="4938"/>
                </a:lnTo>
                <a:cubicBezTo>
                  <a:pt x="10483" y="4941"/>
                  <a:pt x="10451" y="4949"/>
                  <a:pt x="10419" y="4957"/>
                </a:cubicBezTo>
                <a:lnTo>
                  <a:pt x="8464" y="4433"/>
                </a:lnTo>
                <a:cubicBezTo>
                  <a:pt x="8343" y="4400"/>
                  <a:pt x="8209" y="4414"/>
                  <a:pt x="8091" y="4482"/>
                </a:cubicBezTo>
                <a:cubicBezTo>
                  <a:pt x="7856" y="4618"/>
                  <a:pt x="7776" y="4918"/>
                  <a:pt x="7912" y="5153"/>
                </a:cubicBezTo>
                <a:cubicBezTo>
                  <a:pt x="7979" y="5270"/>
                  <a:pt x="8088" y="5349"/>
                  <a:pt x="8210" y="5381"/>
                </a:cubicBezTo>
                <a:lnTo>
                  <a:pt x="8965" y="5584"/>
                </a:lnTo>
                <a:cubicBezTo>
                  <a:pt x="8292" y="6116"/>
                  <a:pt x="7855" y="6927"/>
                  <a:pt x="7855" y="7855"/>
                </a:cubicBezTo>
                <a:cubicBezTo>
                  <a:pt x="7855" y="9081"/>
                  <a:pt x="8605" y="10131"/>
                  <a:pt x="9671" y="10574"/>
                </a:cubicBezTo>
                <a:lnTo>
                  <a:pt x="9934" y="9609"/>
                </a:lnTo>
                <a:cubicBezTo>
                  <a:pt x="9286" y="9288"/>
                  <a:pt x="8836" y="8627"/>
                  <a:pt x="8836" y="7855"/>
                </a:cubicBezTo>
                <a:cubicBezTo>
                  <a:pt x="8836" y="7221"/>
                  <a:pt x="9142" y="6665"/>
                  <a:pt x="9609" y="6309"/>
                </a:cubicBezTo>
                <a:lnTo>
                  <a:pt x="9336" y="7331"/>
                </a:lnTo>
                <a:cubicBezTo>
                  <a:pt x="9303" y="7453"/>
                  <a:pt x="9316" y="7586"/>
                  <a:pt x="9384" y="7704"/>
                </a:cubicBezTo>
                <a:cubicBezTo>
                  <a:pt x="9520" y="7938"/>
                  <a:pt x="9820" y="8019"/>
                  <a:pt x="10055" y="7884"/>
                </a:cubicBezTo>
                <a:cubicBezTo>
                  <a:pt x="10172" y="7815"/>
                  <a:pt x="10251" y="7706"/>
                  <a:pt x="10284" y="7585"/>
                </a:cubicBezTo>
                <a:lnTo>
                  <a:pt x="10823" y="5573"/>
                </a:lnTo>
                <a:cubicBezTo>
                  <a:pt x="10855" y="5452"/>
                  <a:pt x="10841" y="5318"/>
                  <a:pt x="10773" y="5201"/>
                </a:cubicBezTo>
                <a:moveTo>
                  <a:pt x="13421" y="10343"/>
                </a:moveTo>
                <a:lnTo>
                  <a:pt x="12630" y="10132"/>
                </a:lnTo>
                <a:cubicBezTo>
                  <a:pt x="13306" y="9598"/>
                  <a:pt x="13745" y="8785"/>
                  <a:pt x="13745" y="7855"/>
                </a:cubicBezTo>
                <a:cubicBezTo>
                  <a:pt x="13745" y="6643"/>
                  <a:pt x="13013" y="5604"/>
                  <a:pt x="11967" y="5152"/>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3"/>
                  <a:pt x="10789" y="10407"/>
                  <a:pt x="10857" y="10524"/>
                </a:cubicBezTo>
                <a:cubicBezTo>
                  <a:pt x="10920" y="10634"/>
                  <a:pt x="11021" y="10706"/>
                  <a:pt x="11133" y="10742"/>
                </a:cubicBezTo>
                <a:lnTo>
                  <a:pt x="11126" y="10768"/>
                </a:lnTo>
                <a:cubicBezTo>
                  <a:pt x="11142" y="10766"/>
                  <a:pt x="11157" y="10761"/>
                  <a:pt x="11173" y="10758"/>
                </a:cubicBezTo>
                <a:lnTo>
                  <a:pt x="13167" y="11292"/>
                </a:lnTo>
                <a:cubicBezTo>
                  <a:pt x="13288" y="11324"/>
                  <a:pt x="13422" y="11311"/>
                  <a:pt x="13540" y="11243"/>
                </a:cubicBezTo>
                <a:cubicBezTo>
                  <a:pt x="13774" y="11107"/>
                  <a:pt x="13855" y="10807"/>
                  <a:pt x="13719" y="10572"/>
                </a:cubicBezTo>
                <a:cubicBezTo>
                  <a:pt x="13651" y="10455"/>
                  <a:pt x="13542" y="10376"/>
                  <a:pt x="13421" y="1034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648">
            <a:extLst>
              <a:ext uri="{FF2B5EF4-FFF2-40B4-BE49-F238E27FC236}">
                <a16:creationId xmlns:a16="http://schemas.microsoft.com/office/drawing/2014/main" id="{AADCD010-A699-D84B-973A-366D33C63B83}"/>
              </a:ext>
            </a:extLst>
          </p:cNvPr>
          <p:cNvSpPr/>
          <p:nvPr userDrawn="1"/>
        </p:nvSpPr>
        <p:spPr>
          <a:xfrm>
            <a:off x="2490174" y="1987782"/>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1"/>
                  <a:pt x="12417" y="8980"/>
                </a:cubicBezTo>
                <a:lnTo>
                  <a:pt x="11291" y="10106"/>
                </a:lnTo>
                <a:lnTo>
                  <a:pt x="11291" y="4419"/>
                </a:lnTo>
                <a:lnTo>
                  <a:pt x="11291" y="4418"/>
                </a:lnTo>
                <a:cubicBezTo>
                  <a:pt x="11291" y="4147"/>
                  <a:pt x="11071" y="3927"/>
                  <a:pt x="10800" y="3927"/>
                </a:cubicBezTo>
                <a:cubicBezTo>
                  <a:pt x="10529" y="3927"/>
                  <a:pt x="10309" y="4147"/>
                  <a:pt x="10309" y="4418"/>
                </a:cubicBezTo>
                <a:lnTo>
                  <a:pt x="10309" y="10106"/>
                </a:lnTo>
                <a:lnTo>
                  <a:pt x="9183" y="8980"/>
                </a:lnTo>
                <a:cubicBezTo>
                  <a:pt x="9095" y="8891"/>
                  <a:pt x="8972" y="8836"/>
                  <a:pt x="8836" y="8836"/>
                </a:cubicBezTo>
                <a:cubicBezTo>
                  <a:pt x="8566" y="8836"/>
                  <a:pt x="8345" y="9056"/>
                  <a:pt x="8345" y="9327"/>
                </a:cubicBezTo>
                <a:cubicBezTo>
                  <a:pt x="8345" y="9463"/>
                  <a:pt x="8400" y="9586"/>
                  <a:pt x="8489" y="9674"/>
                </a:cubicBezTo>
                <a:lnTo>
                  <a:pt x="10453" y="11638"/>
                </a:lnTo>
                <a:cubicBezTo>
                  <a:pt x="10542" y="11727"/>
                  <a:pt x="10665" y="11782"/>
                  <a:pt x="10800" y="11782"/>
                </a:cubicBezTo>
                <a:cubicBezTo>
                  <a:pt x="10935" y="11782"/>
                  <a:pt x="11058" y="11727"/>
                  <a:pt x="11147" y="11638"/>
                </a:cubicBezTo>
                <a:lnTo>
                  <a:pt x="13111" y="9674"/>
                </a:lnTo>
                <a:cubicBezTo>
                  <a:pt x="13200" y="9586"/>
                  <a:pt x="13255" y="9463"/>
                  <a:pt x="13255" y="9327"/>
                </a:cubicBezTo>
                <a:cubicBezTo>
                  <a:pt x="13255" y="9056"/>
                  <a:pt x="13034" y="8836"/>
                  <a:pt x="12764"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649">
            <a:extLst>
              <a:ext uri="{FF2B5EF4-FFF2-40B4-BE49-F238E27FC236}">
                <a16:creationId xmlns:a16="http://schemas.microsoft.com/office/drawing/2014/main" id="{1FE50C45-CBD4-1B4F-AD51-DF6DDEA7B315}"/>
              </a:ext>
            </a:extLst>
          </p:cNvPr>
          <p:cNvSpPr/>
          <p:nvPr userDrawn="1"/>
        </p:nvSpPr>
        <p:spPr>
          <a:xfrm>
            <a:off x="3022989"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5" y="3927"/>
                  <a:pt x="10800" y="3927"/>
                </a:cubicBezTo>
                <a:cubicBezTo>
                  <a:pt x="10665" y="3927"/>
                  <a:pt x="10542" y="3982"/>
                  <a:pt x="10453" y="4071"/>
                </a:cubicBezTo>
                <a:lnTo>
                  <a:pt x="8489" y="6035"/>
                </a:lnTo>
                <a:cubicBezTo>
                  <a:pt x="8400" y="6124"/>
                  <a:pt x="8345" y="6247"/>
                  <a:pt x="8345" y="6382"/>
                </a:cubicBezTo>
                <a:cubicBezTo>
                  <a:pt x="8345" y="6653"/>
                  <a:pt x="8566" y="6873"/>
                  <a:pt x="8836" y="6873"/>
                </a:cubicBezTo>
                <a:cubicBezTo>
                  <a:pt x="8972" y="6873"/>
                  <a:pt x="9095" y="6818"/>
                  <a:pt x="9183" y="6729"/>
                </a:cubicBezTo>
                <a:lnTo>
                  <a:pt x="10309" y="5603"/>
                </a:lnTo>
                <a:lnTo>
                  <a:pt x="10309" y="11291"/>
                </a:lnTo>
                <a:cubicBezTo>
                  <a:pt x="10309" y="11562"/>
                  <a:pt x="10529" y="11782"/>
                  <a:pt x="10800" y="11782"/>
                </a:cubicBezTo>
                <a:cubicBezTo>
                  <a:pt x="11071" y="11782"/>
                  <a:pt x="11291" y="11562"/>
                  <a:pt x="11291" y="11291"/>
                </a:cubicBezTo>
                <a:lnTo>
                  <a:pt x="11291" y="5603"/>
                </a:lnTo>
                <a:lnTo>
                  <a:pt x="12417" y="6729"/>
                </a:lnTo>
                <a:cubicBezTo>
                  <a:pt x="12505" y="6818"/>
                  <a:pt x="12628" y="6873"/>
                  <a:pt x="12764" y="6873"/>
                </a:cubicBezTo>
                <a:cubicBezTo>
                  <a:pt x="13034" y="6873"/>
                  <a:pt x="13255" y="6653"/>
                  <a:pt x="13255" y="6382"/>
                </a:cubicBezTo>
                <a:cubicBezTo>
                  <a:pt x="13255" y="6247"/>
                  <a:pt x="13200" y="6124"/>
                  <a:pt x="13111" y="6035"/>
                </a:cubicBezTo>
                <a:cubicBezTo>
                  <a:pt x="13111" y="6035"/>
                  <a:pt x="11147" y="4071"/>
                  <a:pt x="11147" y="407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650">
            <a:extLst>
              <a:ext uri="{FF2B5EF4-FFF2-40B4-BE49-F238E27FC236}">
                <a16:creationId xmlns:a16="http://schemas.microsoft.com/office/drawing/2014/main" id="{D97369F0-9938-EC4D-96E9-95F84A2B3821}"/>
              </a:ext>
            </a:extLst>
          </p:cNvPr>
          <p:cNvSpPr/>
          <p:nvPr userDrawn="1"/>
        </p:nvSpPr>
        <p:spPr>
          <a:xfrm>
            <a:off x="3556597"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8"/>
                </a:lnTo>
                <a:cubicBezTo>
                  <a:pt x="9763" y="6149"/>
                  <a:pt x="9818" y="6027"/>
                  <a:pt x="9818" y="5891"/>
                </a:cubicBezTo>
                <a:cubicBezTo>
                  <a:pt x="9818" y="5620"/>
                  <a:pt x="9598" y="5400"/>
                  <a:pt x="9327" y="5400"/>
                </a:cubicBezTo>
                <a:cubicBezTo>
                  <a:pt x="9192" y="5400"/>
                  <a:pt x="9069" y="5455"/>
                  <a:pt x="8980" y="5544"/>
                </a:cubicBezTo>
                <a:lnTo>
                  <a:pt x="7017" y="7507"/>
                </a:lnTo>
                <a:cubicBezTo>
                  <a:pt x="6928" y="7597"/>
                  <a:pt x="6873" y="7720"/>
                  <a:pt x="6873" y="7855"/>
                </a:cubicBezTo>
                <a:cubicBezTo>
                  <a:pt x="6873" y="7990"/>
                  <a:pt x="6928" y="8113"/>
                  <a:pt x="7017" y="8202"/>
                </a:cubicBezTo>
                <a:lnTo>
                  <a:pt x="8980" y="10165"/>
                </a:lnTo>
                <a:cubicBezTo>
                  <a:pt x="9069" y="10255"/>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651">
            <a:extLst>
              <a:ext uri="{FF2B5EF4-FFF2-40B4-BE49-F238E27FC236}">
                <a16:creationId xmlns:a16="http://schemas.microsoft.com/office/drawing/2014/main" id="{C104143D-9796-114E-B63D-D7FCE74CDD8B}"/>
              </a:ext>
            </a:extLst>
          </p:cNvPr>
          <p:cNvSpPr/>
          <p:nvPr userDrawn="1"/>
        </p:nvSpPr>
        <p:spPr>
          <a:xfrm>
            <a:off x="409020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655">
            <a:extLst>
              <a:ext uri="{FF2B5EF4-FFF2-40B4-BE49-F238E27FC236}">
                <a16:creationId xmlns:a16="http://schemas.microsoft.com/office/drawing/2014/main" id="{3F90CFEB-A895-C245-B688-3294D9A177CD}"/>
              </a:ext>
            </a:extLst>
          </p:cNvPr>
          <p:cNvSpPr/>
          <p:nvPr userDrawn="1"/>
        </p:nvSpPr>
        <p:spPr>
          <a:xfrm>
            <a:off x="5698177" y="2013192"/>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656">
            <a:extLst>
              <a:ext uri="{FF2B5EF4-FFF2-40B4-BE49-F238E27FC236}">
                <a16:creationId xmlns:a16="http://schemas.microsoft.com/office/drawing/2014/main" id="{02BF7B3D-A140-1842-897C-822404D78F6C}"/>
              </a:ext>
            </a:extLst>
          </p:cNvPr>
          <p:cNvSpPr/>
          <p:nvPr userDrawn="1"/>
        </p:nvSpPr>
        <p:spPr>
          <a:xfrm>
            <a:off x="623178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657">
            <a:extLst>
              <a:ext uri="{FF2B5EF4-FFF2-40B4-BE49-F238E27FC236}">
                <a16:creationId xmlns:a16="http://schemas.microsoft.com/office/drawing/2014/main" id="{F1C01D2D-6437-604B-8145-7D63FBB558D6}"/>
              </a:ext>
            </a:extLst>
          </p:cNvPr>
          <p:cNvSpPr/>
          <p:nvPr userDrawn="1"/>
        </p:nvSpPr>
        <p:spPr>
          <a:xfrm>
            <a:off x="2490174" y="252139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8"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3"/>
                </a:lnTo>
                <a:lnTo>
                  <a:pt x="19636" y="17673"/>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5"/>
                  <a:pt x="8294" y="13745"/>
                  <a:pt x="8836" y="13745"/>
                </a:cubicBezTo>
                <a:cubicBezTo>
                  <a:pt x="9378" y="13745"/>
                  <a:pt x="9818" y="14185"/>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2"/>
                </a:cubicBezTo>
                <a:cubicBezTo>
                  <a:pt x="13745" y="12324"/>
                  <a:pt x="14185" y="12764"/>
                  <a:pt x="14727" y="12764"/>
                </a:cubicBezTo>
                <a:cubicBezTo>
                  <a:pt x="15269" y="12764"/>
                  <a:pt x="15709" y="12324"/>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658">
            <a:extLst>
              <a:ext uri="{FF2B5EF4-FFF2-40B4-BE49-F238E27FC236}">
                <a16:creationId xmlns:a16="http://schemas.microsoft.com/office/drawing/2014/main" id="{049B0C2B-2CA2-A449-9DA6-6AC6A1BE8B7D}"/>
              </a:ext>
            </a:extLst>
          </p:cNvPr>
          <p:cNvSpPr/>
          <p:nvPr userDrawn="1"/>
        </p:nvSpPr>
        <p:spPr>
          <a:xfrm>
            <a:off x="3023783" y="252139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2"/>
                </a:cubicBezTo>
                <a:cubicBezTo>
                  <a:pt x="15709" y="12325"/>
                  <a:pt x="16149" y="12764"/>
                  <a:pt x="16691" y="12764"/>
                </a:cubicBezTo>
                <a:cubicBezTo>
                  <a:pt x="17233" y="12764"/>
                  <a:pt x="17673" y="12325"/>
                  <a:pt x="17673" y="11782"/>
                </a:cubicBezTo>
                <a:cubicBezTo>
                  <a:pt x="17673" y="11240"/>
                  <a:pt x="17233" y="10800"/>
                  <a:pt x="16691" y="10800"/>
                </a:cubicBezTo>
                <a:moveTo>
                  <a:pt x="14236" y="5891"/>
                </a:moveTo>
                <a:lnTo>
                  <a:pt x="17960" y="5891"/>
                </a:lnTo>
                <a:lnTo>
                  <a:pt x="16835" y="7017"/>
                </a:lnTo>
                <a:cubicBezTo>
                  <a:pt x="16746" y="7106"/>
                  <a:pt x="16691" y="7229"/>
                  <a:pt x="16691" y="7364"/>
                </a:cubicBezTo>
                <a:cubicBezTo>
                  <a:pt x="16691" y="7635"/>
                  <a:pt x="16911" y="7855"/>
                  <a:pt x="17182" y="7855"/>
                </a:cubicBezTo>
                <a:cubicBezTo>
                  <a:pt x="17317" y="7855"/>
                  <a:pt x="17440" y="7800"/>
                  <a:pt x="17529" y="7711"/>
                </a:cubicBezTo>
                <a:lnTo>
                  <a:pt x="19493" y="5748"/>
                </a:lnTo>
                <a:cubicBezTo>
                  <a:pt x="19581" y="5658"/>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2"/>
                  <a:pt x="16746" y="3695"/>
                  <a:pt x="16835" y="3784"/>
                </a:cubicBezTo>
                <a:lnTo>
                  <a:pt x="17960" y="4909"/>
                </a:lnTo>
                <a:lnTo>
                  <a:pt x="14236" y="4909"/>
                </a:lnTo>
                <a:cubicBezTo>
                  <a:pt x="13966" y="4909"/>
                  <a:pt x="13745" y="5129"/>
                  <a:pt x="13745" y="5400"/>
                </a:cubicBezTo>
                <a:cubicBezTo>
                  <a:pt x="13745" y="5672"/>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2"/>
                  <a:pt x="9716" y="16691"/>
                  <a:pt x="10800" y="16691"/>
                </a:cubicBezTo>
                <a:cubicBezTo>
                  <a:pt x="11884" y="16691"/>
                  <a:pt x="12764" y="15812"/>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9"/>
                  <a:pt x="4854" y="7106"/>
                  <a:pt x="4765" y="7017"/>
                </a:cubicBezTo>
                <a:lnTo>
                  <a:pt x="3640" y="5891"/>
                </a:lnTo>
                <a:lnTo>
                  <a:pt x="7364" y="5891"/>
                </a:lnTo>
                <a:cubicBezTo>
                  <a:pt x="7634" y="5891"/>
                  <a:pt x="7855" y="5672"/>
                  <a:pt x="7855" y="5400"/>
                </a:cubicBezTo>
                <a:cubicBezTo>
                  <a:pt x="7855" y="5129"/>
                  <a:pt x="7634" y="4909"/>
                  <a:pt x="7364" y="4909"/>
                </a:cubicBezTo>
                <a:lnTo>
                  <a:pt x="3640" y="4909"/>
                </a:lnTo>
                <a:lnTo>
                  <a:pt x="4765" y="3784"/>
                </a:lnTo>
                <a:cubicBezTo>
                  <a:pt x="4854" y="3695"/>
                  <a:pt x="4909" y="3572"/>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8"/>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659">
            <a:extLst>
              <a:ext uri="{FF2B5EF4-FFF2-40B4-BE49-F238E27FC236}">
                <a16:creationId xmlns:a16="http://schemas.microsoft.com/office/drawing/2014/main" id="{FF0F6F7F-BC99-4F41-9547-03084E0806E5}"/>
              </a:ext>
            </a:extLst>
          </p:cNvPr>
          <p:cNvSpPr/>
          <p:nvPr userDrawn="1"/>
        </p:nvSpPr>
        <p:spPr>
          <a:xfrm>
            <a:off x="3556597" y="252139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663">
            <a:extLst>
              <a:ext uri="{FF2B5EF4-FFF2-40B4-BE49-F238E27FC236}">
                <a16:creationId xmlns:a16="http://schemas.microsoft.com/office/drawing/2014/main" id="{871E13AD-BCCB-474E-9156-FEEA947EF854}"/>
              </a:ext>
            </a:extLst>
          </p:cNvPr>
          <p:cNvSpPr/>
          <p:nvPr userDrawn="1"/>
        </p:nvSpPr>
        <p:spPr>
          <a:xfrm>
            <a:off x="4090205"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664">
            <a:extLst>
              <a:ext uri="{FF2B5EF4-FFF2-40B4-BE49-F238E27FC236}">
                <a16:creationId xmlns:a16="http://schemas.microsoft.com/office/drawing/2014/main" id="{C20F8EE2-5D7B-224A-8AEA-0245B9A14CFF}"/>
              </a:ext>
            </a:extLst>
          </p:cNvPr>
          <p:cNvSpPr/>
          <p:nvPr userDrawn="1"/>
        </p:nvSpPr>
        <p:spPr>
          <a:xfrm>
            <a:off x="4623814" y="2584914"/>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665">
            <a:extLst>
              <a:ext uri="{FF2B5EF4-FFF2-40B4-BE49-F238E27FC236}">
                <a16:creationId xmlns:a16="http://schemas.microsoft.com/office/drawing/2014/main" id="{FAEEB50B-5F1A-4549-9094-739F589A9946}"/>
              </a:ext>
            </a:extLst>
          </p:cNvPr>
          <p:cNvSpPr/>
          <p:nvPr userDrawn="1"/>
        </p:nvSpPr>
        <p:spPr>
          <a:xfrm>
            <a:off x="5156628"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666">
            <a:extLst>
              <a:ext uri="{FF2B5EF4-FFF2-40B4-BE49-F238E27FC236}">
                <a16:creationId xmlns:a16="http://schemas.microsoft.com/office/drawing/2014/main" id="{35DB5FDA-1A15-0D4B-87A8-2AD19C74916D}"/>
              </a:ext>
            </a:extLst>
          </p:cNvPr>
          <p:cNvSpPr/>
          <p:nvPr userDrawn="1"/>
        </p:nvSpPr>
        <p:spPr>
          <a:xfrm>
            <a:off x="5690236"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667">
            <a:extLst>
              <a:ext uri="{FF2B5EF4-FFF2-40B4-BE49-F238E27FC236}">
                <a16:creationId xmlns:a16="http://schemas.microsoft.com/office/drawing/2014/main" id="{8180B6B7-1CF4-674A-AE60-25EE4E4831B9}"/>
              </a:ext>
            </a:extLst>
          </p:cNvPr>
          <p:cNvSpPr/>
          <p:nvPr userDrawn="1"/>
        </p:nvSpPr>
        <p:spPr>
          <a:xfrm>
            <a:off x="7892959" y="2588090"/>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668">
            <a:extLst>
              <a:ext uri="{FF2B5EF4-FFF2-40B4-BE49-F238E27FC236}">
                <a16:creationId xmlns:a16="http://schemas.microsoft.com/office/drawing/2014/main" id="{ADF4C474-076E-B34B-B316-3FD3ADC2B82E}"/>
              </a:ext>
            </a:extLst>
          </p:cNvPr>
          <p:cNvSpPr/>
          <p:nvPr userDrawn="1"/>
        </p:nvSpPr>
        <p:spPr>
          <a:xfrm>
            <a:off x="8426568" y="2588090"/>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669">
            <a:extLst>
              <a:ext uri="{FF2B5EF4-FFF2-40B4-BE49-F238E27FC236}">
                <a16:creationId xmlns:a16="http://schemas.microsoft.com/office/drawing/2014/main" id="{A8445DCC-28C1-6D43-92B3-70E83C14A221}"/>
              </a:ext>
            </a:extLst>
          </p:cNvPr>
          <p:cNvSpPr/>
          <p:nvPr userDrawn="1"/>
        </p:nvSpPr>
        <p:spPr>
          <a:xfrm>
            <a:off x="8972087" y="2524567"/>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670">
            <a:extLst>
              <a:ext uri="{FF2B5EF4-FFF2-40B4-BE49-F238E27FC236}">
                <a16:creationId xmlns:a16="http://schemas.microsoft.com/office/drawing/2014/main" id="{E0D052A7-8081-4F40-B6EB-399255729909}"/>
              </a:ext>
            </a:extLst>
          </p:cNvPr>
          <p:cNvSpPr/>
          <p:nvPr userDrawn="1"/>
        </p:nvSpPr>
        <p:spPr>
          <a:xfrm>
            <a:off x="9492991" y="2562682"/>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671">
            <a:extLst>
              <a:ext uri="{FF2B5EF4-FFF2-40B4-BE49-F238E27FC236}">
                <a16:creationId xmlns:a16="http://schemas.microsoft.com/office/drawing/2014/main" id="{FB0A3934-4EB1-C64F-A4A7-691CC4242C95}"/>
              </a:ext>
            </a:extLst>
          </p:cNvPr>
          <p:cNvSpPr/>
          <p:nvPr userDrawn="1"/>
        </p:nvSpPr>
        <p:spPr>
          <a:xfrm>
            <a:off x="10026599" y="25245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674">
            <a:extLst>
              <a:ext uri="{FF2B5EF4-FFF2-40B4-BE49-F238E27FC236}">
                <a16:creationId xmlns:a16="http://schemas.microsoft.com/office/drawing/2014/main" id="{80E158EC-56C0-C44E-84DD-E11A1217C277}"/>
              </a:ext>
            </a:extLst>
          </p:cNvPr>
          <p:cNvSpPr/>
          <p:nvPr userDrawn="1"/>
        </p:nvSpPr>
        <p:spPr>
          <a:xfrm>
            <a:off x="8972087" y="1996517"/>
            <a:ext cx="253305" cy="279509"/>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675">
            <a:extLst>
              <a:ext uri="{FF2B5EF4-FFF2-40B4-BE49-F238E27FC236}">
                <a16:creationId xmlns:a16="http://schemas.microsoft.com/office/drawing/2014/main" id="{93ADDE16-9B97-0E43-A69F-E2A9F2804918}"/>
              </a:ext>
            </a:extLst>
          </p:cNvPr>
          <p:cNvSpPr/>
          <p:nvPr userDrawn="1"/>
        </p:nvSpPr>
        <p:spPr>
          <a:xfrm>
            <a:off x="9555720" y="1996517"/>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676">
            <a:extLst>
              <a:ext uri="{FF2B5EF4-FFF2-40B4-BE49-F238E27FC236}">
                <a16:creationId xmlns:a16="http://schemas.microsoft.com/office/drawing/2014/main" id="{3AFBABD2-D769-E842-8AEF-D437BF707E37}"/>
              </a:ext>
            </a:extLst>
          </p:cNvPr>
          <p:cNvSpPr/>
          <p:nvPr userDrawn="1"/>
        </p:nvSpPr>
        <p:spPr>
          <a:xfrm>
            <a:off x="10063920" y="199651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677">
            <a:extLst>
              <a:ext uri="{FF2B5EF4-FFF2-40B4-BE49-F238E27FC236}">
                <a16:creationId xmlns:a16="http://schemas.microsoft.com/office/drawing/2014/main" id="{64DF3FEE-20EB-774A-8730-850B654FF346}"/>
              </a:ext>
            </a:extLst>
          </p:cNvPr>
          <p:cNvSpPr/>
          <p:nvPr userDrawn="1"/>
        </p:nvSpPr>
        <p:spPr>
          <a:xfrm>
            <a:off x="6300075" y="1454174"/>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678">
            <a:extLst>
              <a:ext uri="{FF2B5EF4-FFF2-40B4-BE49-F238E27FC236}">
                <a16:creationId xmlns:a16="http://schemas.microsoft.com/office/drawing/2014/main" id="{567BBA07-D67D-1049-A5B1-E4B1F6834FF2}"/>
              </a:ext>
            </a:extLst>
          </p:cNvPr>
          <p:cNvSpPr/>
          <p:nvPr userDrawn="1"/>
        </p:nvSpPr>
        <p:spPr>
          <a:xfrm>
            <a:off x="6820978"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121"/>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7"/>
                </a:lnTo>
                <a:cubicBezTo>
                  <a:pt x="10052" y="1042"/>
                  <a:pt x="10173" y="987"/>
                  <a:pt x="10306" y="987"/>
                </a:cubicBezTo>
                <a:cubicBezTo>
                  <a:pt x="10579" y="987"/>
                  <a:pt x="10800" y="1208"/>
                  <a:pt x="10800" y="1479"/>
                </a:cubicBezTo>
                <a:cubicBezTo>
                  <a:pt x="10800" y="1479"/>
                  <a:pt x="10800" y="20121"/>
                  <a:pt x="10800" y="20121"/>
                </a:cubicBezTo>
                <a:close/>
                <a:moveTo>
                  <a:pt x="8836" y="19448"/>
                </a:moveTo>
                <a:lnTo>
                  <a:pt x="3927" y="14979"/>
                </a:lnTo>
                <a:lnTo>
                  <a:pt x="3927" y="6607"/>
                </a:lnTo>
                <a:lnTo>
                  <a:pt x="4147" y="6407"/>
                </a:lnTo>
                <a:lnTo>
                  <a:pt x="4145" y="6406"/>
                </a:lnTo>
                <a:lnTo>
                  <a:pt x="8836" y="2147"/>
                </a:lnTo>
                <a:cubicBezTo>
                  <a:pt x="8836" y="2147"/>
                  <a:pt x="8836" y="19448"/>
                  <a:pt x="8836" y="19448"/>
                </a:cubicBezTo>
                <a:close/>
                <a:moveTo>
                  <a:pt x="2945" y="14649"/>
                </a:moveTo>
                <a:cubicBezTo>
                  <a:pt x="1825" y="14285"/>
                  <a:pt x="982" y="12700"/>
                  <a:pt x="982" y="10800"/>
                </a:cubicBezTo>
                <a:cubicBezTo>
                  <a:pt x="982" y="8900"/>
                  <a:pt x="1825" y="7315"/>
                  <a:pt x="2945" y="6952"/>
                </a:cubicBezTo>
                <a:cubicBezTo>
                  <a:pt x="2945" y="6952"/>
                  <a:pt x="2945" y="14649"/>
                  <a:pt x="2945" y="14649"/>
                </a:cubicBezTo>
                <a:close/>
                <a:moveTo>
                  <a:pt x="11787" y="1472"/>
                </a:moveTo>
                <a:cubicBezTo>
                  <a:pt x="11787" y="658"/>
                  <a:pt x="11126" y="0"/>
                  <a:pt x="10308" y="0"/>
                </a:cubicBezTo>
                <a:cubicBezTo>
                  <a:pt x="9890" y="0"/>
                  <a:pt x="9515" y="174"/>
                  <a:pt x="9246" y="451"/>
                </a:cubicBezTo>
                <a:lnTo>
                  <a:pt x="3241" y="5905"/>
                </a:lnTo>
                <a:cubicBezTo>
                  <a:pt x="1434" y="6051"/>
                  <a:pt x="0" y="8183"/>
                  <a:pt x="0" y="10800"/>
                </a:cubicBezTo>
                <a:cubicBezTo>
                  <a:pt x="0" y="13425"/>
                  <a:pt x="1444" y="15563"/>
                  <a:pt x="3259" y="15696"/>
                </a:cubicBezTo>
                <a:lnTo>
                  <a:pt x="9245" y="21148"/>
                </a:lnTo>
                <a:cubicBezTo>
                  <a:pt x="9514" y="21426"/>
                  <a:pt x="9890" y="21600"/>
                  <a:pt x="10308" y="21600"/>
                </a:cubicBezTo>
                <a:cubicBezTo>
                  <a:pt x="11126" y="21600"/>
                  <a:pt x="11787" y="20941"/>
                  <a:pt x="11787" y="20129"/>
                </a:cubicBezTo>
                <a:cubicBezTo>
                  <a:pt x="11787" y="20110"/>
                  <a:pt x="11782" y="20092"/>
                  <a:pt x="11782" y="20073"/>
                </a:cubicBezTo>
                <a:lnTo>
                  <a:pt x="11782" y="1527"/>
                </a:lnTo>
                <a:cubicBezTo>
                  <a:pt x="11782" y="1508"/>
                  <a:pt x="11787" y="1490"/>
                  <a:pt x="11787" y="1472"/>
                </a:cubicBezTo>
                <a:moveTo>
                  <a:pt x="13255" y="7855"/>
                </a:moveTo>
                <a:cubicBezTo>
                  <a:pt x="12984" y="7855"/>
                  <a:pt x="12764" y="8074"/>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3"/>
                  <a:pt x="12764" y="13255"/>
                </a:cubicBezTo>
                <a:cubicBezTo>
                  <a:pt x="12764" y="13526"/>
                  <a:pt x="12984" y="13745"/>
                  <a:pt x="13255" y="13745"/>
                </a:cubicBezTo>
                <a:cubicBezTo>
                  <a:pt x="14610" y="13745"/>
                  <a:pt x="15709" y="12427"/>
                  <a:pt x="15709" y="10800"/>
                </a:cubicBezTo>
                <a:cubicBezTo>
                  <a:pt x="15709" y="9173"/>
                  <a:pt x="14610" y="7855"/>
                  <a:pt x="13255" y="7855"/>
                </a:cubicBezTo>
                <a:moveTo>
                  <a:pt x="17948" y="3495"/>
                </a:moveTo>
                <a:lnTo>
                  <a:pt x="17938" y="3509"/>
                </a:lnTo>
                <a:cubicBezTo>
                  <a:pt x="17860" y="3458"/>
                  <a:pt x="17773" y="3421"/>
                  <a:pt x="17674" y="3421"/>
                </a:cubicBezTo>
                <a:cubicBezTo>
                  <a:pt x="17403" y="3421"/>
                  <a:pt x="17184" y="3641"/>
                  <a:pt x="17184" y="3912"/>
                </a:cubicBezTo>
                <a:cubicBezTo>
                  <a:pt x="17184" y="4073"/>
                  <a:pt x="17266" y="4209"/>
                  <a:pt x="17386" y="4298"/>
                </a:cubicBezTo>
                <a:cubicBezTo>
                  <a:pt x="19336" y="5711"/>
                  <a:pt x="20618" y="8095"/>
                  <a:pt x="20618" y="10800"/>
                </a:cubicBezTo>
                <a:cubicBezTo>
                  <a:pt x="20618" y="13505"/>
                  <a:pt x="19336" y="15889"/>
                  <a:pt x="17385" y="17302"/>
                </a:cubicBezTo>
                <a:lnTo>
                  <a:pt x="17389" y="17309"/>
                </a:lnTo>
                <a:cubicBezTo>
                  <a:pt x="17275" y="17398"/>
                  <a:pt x="17197" y="17531"/>
                  <a:pt x="17197" y="17688"/>
                </a:cubicBezTo>
                <a:cubicBezTo>
                  <a:pt x="17197" y="17959"/>
                  <a:pt x="17417" y="18179"/>
                  <a:pt x="17688" y="18179"/>
                </a:cubicBezTo>
                <a:cubicBezTo>
                  <a:pt x="17788" y="18179"/>
                  <a:pt x="17875" y="18142"/>
                  <a:pt x="17952" y="18091"/>
                </a:cubicBezTo>
                <a:lnTo>
                  <a:pt x="17957" y="18098"/>
                </a:lnTo>
                <a:cubicBezTo>
                  <a:pt x="17982" y="18080"/>
                  <a:pt x="18004" y="18057"/>
                  <a:pt x="18029" y="18039"/>
                </a:cubicBezTo>
                <a:cubicBezTo>
                  <a:pt x="18031" y="18037"/>
                  <a:pt x="18034" y="18035"/>
                  <a:pt x="18037" y="18033"/>
                </a:cubicBezTo>
                <a:cubicBezTo>
                  <a:pt x="20189" y="16435"/>
                  <a:pt x="21600" y="13794"/>
                  <a:pt x="21600" y="10800"/>
                </a:cubicBezTo>
                <a:cubicBezTo>
                  <a:pt x="21600" y="7763"/>
                  <a:pt x="20152" y="5085"/>
                  <a:pt x="17948" y="3495"/>
                </a:cubicBezTo>
                <a:moveTo>
                  <a:pt x="15811" y="5611"/>
                </a:moveTo>
                <a:lnTo>
                  <a:pt x="15802" y="5625"/>
                </a:lnTo>
                <a:cubicBezTo>
                  <a:pt x="15730" y="5584"/>
                  <a:pt x="15651" y="5553"/>
                  <a:pt x="15562" y="5553"/>
                </a:cubicBezTo>
                <a:cubicBezTo>
                  <a:pt x="15291" y="5553"/>
                  <a:pt x="15072" y="5773"/>
                  <a:pt x="15072" y="6044"/>
                </a:cubicBezTo>
                <a:cubicBezTo>
                  <a:pt x="15072" y="6216"/>
                  <a:pt x="15166" y="6361"/>
                  <a:pt x="15300" y="6448"/>
                </a:cubicBezTo>
                <a:lnTo>
                  <a:pt x="15299" y="6450"/>
                </a:lnTo>
                <a:cubicBezTo>
                  <a:pt x="16709" y="7270"/>
                  <a:pt x="17673" y="8909"/>
                  <a:pt x="17673" y="10800"/>
                </a:cubicBezTo>
                <a:cubicBezTo>
                  <a:pt x="17673" y="12688"/>
                  <a:pt x="16712" y="14325"/>
                  <a:pt x="15305" y="15146"/>
                </a:cubicBezTo>
                <a:lnTo>
                  <a:pt x="15309" y="15151"/>
                </a:lnTo>
                <a:cubicBezTo>
                  <a:pt x="15174" y="15239"/>
                  <a:pt x="15080" y="15384"/>
                  <a:pt x="15080" y="15555"/>
                </a:cubicBezTo>
                <a:cubicBezTo>
                  <a:pt x="15080" y="15827"/>
                  <a:pt x="15300" y="16046"/>
                  <a:pt x="15571" y="16046"/>
                </a:cubicBezTo>
                <a:cubicBezTo>
                  <a:pt x="15660" y="16046"/>
                  <a:pt x="15740" y="16016"/>
                  <a:pt x="15812" y="15975"/>
                </a:cubicBezTo>
                <a:lnTo>
                  <a:pt x="15819" y="15985"/>
                </a:lnTo>
                <a:cubicBezTo>
                  <a:pt x="17507" y="14989"/>
                  <a:pt x="18655" y="13041"/>
                  <a:pt x="18655" y="10800"/>
                </a:cubicBezTo>
                <a:cubicBezTo>
                  <a:pt x="18655" y="8556"/>
                  <a:pt x="17504" y="6606"/>
                  <a:pt x="15811" y="561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680">
            <a:extLst>
              <a:ext uri="{FF2B5EF4-FFF2-40B4-BE49-F238E27FC236}">
                <a16:creationId xmlns:a16="http://schemas.microsoft.com/office/drawing/2014/main" id="{2B268FA0-22FF-8840-AB5D-067F2BA1ABB9}"/>
              </a:ext>
            </a:extLst>
          </p:cNvPr>
          <p:cNvSpPr/>
          <p:nvPr userDrawn="1"/>
        </p:nvSpPr>
        <p:spPr>
          <a:xfrm>
            <a:off x="7888195" y="145417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29"/>
                  <a:pt x="9818" y="16200"/>
                </a:cubicBezTo>
                <a:cubicBezTo>
                  <a:pt x="9818" y="16472"/>
                  <a:pt x="10038" y="16691"/>
                  <a:pt x="10309" y="16691"/>
                </a:cubicBezTo>
                <a:lnTo>
                  <a:pt x="13255" y="16691"/>
                </a:lnTo>
                <a:cubicBezTo>
                  <a:pt x="13525" y="16691"/>
                  <a:pt x="13745" y="16472"/>
                  <a:pt x="13745" y="16200"/>
                </a:cubicBezTo>
                <a:cubicBezTo>
                  <a:pt x="13745" y="15929"/>
                  <a:pt x="13525" y="15709"/>
                  <a:pt x="13255" y="15709"/>
                </a:cubicBezTo>
                <a:moveTo>
                  <a:pt x="9818" y="12273"/>
                </a:moveTo>
                <a:cubicBezTo>
                  <a:pt x="9818" y="12112"/>
                  <a:pt x="9736" y="11976"/>
                  <a:pt x="9617" y="11887"/>
                </a:cubicBezTo>
                <a:lnTo>
                  <a:pt x="9622" y="11880"/>
                </a:lnTo>
                <a:lnTo>
                  <a:pt x="5695" y="8935"/>
                </a:lnTo>
                <a:lnTo>
                  <a:pt x="5690" y="8941"/>
                </a:lnTo>
                <a:cubicBezTo>
                  <a:pt x="5608" y="8880"/>
                  <a:pt x="5511" y="8836"/>
                  <a:pt x="5400" y="8836"/>
                </a:cubicBezTo>
                <a:cubicBezTo>
                  <a:pt x="5129" y="8836"/>
                  <a:pt x="4909" y="9056"/>
                  <a:pt x="4909" y="9327"/>
                </a:cubicBezTo>
                <a:cubicBezTo>
                  <a:pt x="4909" y="9488"/>
                  <a:pt x="4991" y="9624"/>
                  <a:pt x="5110" y="9713"/>
                </a:cubicBezTo>
                <a:lnTo>
                  <a:pt x="5105" y="9720"/>
                </a:lnTo>
                <a:lnTo>
                  <a:pt x="8509" y="12273"/>
                </a:lnTo>
                <a:lnTo>
                  <a:pt x="5105" y="14826"/>
                </a:lnTo>
                <a:lnTo>
                  <a:pt x="5110" y="14832"/>
                </a:lnTo>
                <a:cubicBezTo>
                  <a:pt x="4991" y="14922"/>
                  <a:pt x="4909" y="15058"/>
                  <a:pt x="4909" y="15218"/>
                </a:cubicBezTo>
                <a:cubicBezTo>
                  <a:pt x="4909" y="15490"/>
                  <a:pt x="5129" y="15709"/>
                  <a:pt x="5400" y="15709"/>
                </a:cubicBezTo>
                <a:cubicBezTo>
                  <a:pt x="5511" y="15709"/>
                  <a:pt x="5607" y="15666"/>
                  <a:pt x="5690" y="15604"/>
                </a:cubicBezTo>
                <a:lnTo>
                  <a:pt x="5695" y="15611"/>
                </a:lnTo>
                <a:lnTo>
                  <a:pt x="9622" y="12666"/>
                </a:lnTo>
                <a:lnTo>
                  <a:pt x="9617" y="12659"/>
                </a:lnTo>
                <a:cubicBezTo>
                  <a:pt x="9736" y="12569"/>
                  <a:pt x="9818" y="12433"/>
                  <a:pt x="9818" y="12273"/>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681">
            <a:extLst>
              <a:ext uri="{FF2B5EF4-FFF2-40B4-BE49-F238E27FC236}">
                <a16:creationId xmlns:a16="http://schemas.microsoft.com/office/drawing/2014/main" id="{BF6644F8-F068-2944-8341-1D5C401F8FFC}"/>
              </a:ext>
            </a:extLst>
          </p:cNvPr>
          <p:cNvSpPr/>
          <p:nvPr userDrawn="1"/>
        </p:nvSpPr>
        <p:spPr>
          <a:xfrm>
            <a:off x="8421009"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6"/>
                  <a:pt x="11782" y="19146"/>
                </a:cubicBezTo>
                <a:cubicBezTo>
                  <a:pt x="11782" y="18874"/>
                  <a:pt x="11562" y="18655"/>
                  <a:pt x="11291" y="18655"/>
                </a:cubicBezTo>
                <a:lnTo>
                  <a:pt x="6382" y="18655"/>
                </a:lnTo>
                <a:cubicBezTo>
                  <a:pt x="6111" y="18655"/>
                  <a:pt x="5891" y="18874"/>
                  <a:pt x="5891" y="19146"/>
                </a:cubicBezTo>
                <a:cubicBezTo>
                  <a:pt x="5891" y="19416"/>
                  <a:pt x="6111" y="19636"/>
                  <a:pt x="6382" y="19636"/>
                </a:cubicBezTo>
                <a:moveTo>
                  <a:pt x="20618" y="19636"/>
                </a:moveTo>
                <a:cubicBezTo>
                  <a:pt x="20618" y="20178"/>
                  <a:pt x="20178" y="20618"/>
                  <a:pt x="19636" y="20618"/>
                </a:cubicBezTo>
                <a:lnTo>
                  <a:pt x="1964" y="20618"/>
                </a:lnTo>
                <a:cubicBezTo>
                  <a:pt x="1422"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0"/>
                </a:cubicBezTo>
                <a:lnTo>
                  <a:pt x="21565" y="17000"/>
                </a:lnTo>
                <a:lnTo>
                  <a:pt x="19602" y="10127"/>
                </a:lnTo>
                <a:lnTo>
                  <a:pt x="19599" y="10128"/>
                </a:lnTo>
                <a:cubicBezTo>
                  <a:pt x="19527" y="9947"/>
                  <a:pt x="19352" y="9818"/>
                  <a:pt x="19145" y="9818"/>
                </a:cubicBezTo>
                <a:lnTo>
                  <a:pt x="18164" y="9818"/>
                </a:lnTo>
                <a:lnTo>
                  <a:pt x="18164" y="3927"/>
                </a:lnTo>
                <a:cubicBezTo>
                  <a:pt x="18164" y="3656"/>
                  <a:pt x="17944" y="3436"/>
                  <a:pt x="17673" y="3436"/>
                </a:cubicBezTo>
                <a:cubicBezTo>
                  <a:pt x="17402" y="3436"/>
                  <a:pt x="17182" y="3656"/>
                  <a:pt x="17182" y="3927"/>
                </a:cubicBezTo>
                <a:lnTo>
                  <a:pt x="17182" y="9818"/>
                </a:lnTo>
                <a:lnTo>
                  <a:pt x="4418" y="9818"/>
                </a:lnTo>
                <a:lnTo>
                  <a:pt x="4418" y="3927"/>
                </a:lnTo>
                <a:cubicBezTo>
                  <a:pt x="4418" y="3656"/>
                  <a:pt x="4198" y="3436"/>
                  <a:pt x="3927" y="3436"/>
                </a:cubicBezTo>
                <a:cubicBezTo>
                  <a:pt x="3656" y="3436"/>
                  <a:pt x="3436" y="3656"/>
                  <a:pt x="3436" y="3927"/>
                </a:cubicBezTo>
                <a:lnTo>
                  <a:pt x="3436" y="9818"/>
                </a:lnTo>
                <a:lnTo>
                  <a:pt x="2455" y="9818"/>
                </a:lnTo>
                <a:cubicBezTo>
                  <a:pt x="2248" y="9818"/>
                  <a:pt x="2073" y="9947"/>
                  <a:pt x="2001" y="10128"/>
                </a:cubicBezTo>
                <a:lnTo>
                  <a:pt x="1998" y="10127"/>
                </a:lnTo>
                <a:lnTo>
                  <a:pt x="35" y="17000"/>
                </a:lnTo>
                <a:lnTo>
                  <a:pt x="37" y="17001"/>
                </a:lnTo>
                <a:cubicBezTo>
                  <a:pt x="14" y="17057"/>
                  <a:pt x="0" y="17118"/>
                  <a:pt x="0" y="17182"/>
                </a:cubicBezTo>
                <a:lnTo>
                  <a:pt x="0" y="18164"/>
                </a:lnTo>
                <a:lnTo>
                  <a:pt x="68" y="18164"/>
                </a:lnTo>
                <a:cubicBezTo>
                  <a:pt x="25" y="18320"/>
                  <a:pt x="0" y="18484"/>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4"/>
                  <a:pt x="21575" y="18320"/>
                  <a:pt x="21532" y="18164"/>
                </a:cubicBezTo>
                <a:lnTo>
                  <a:pt x="21600" y="18164"/>
                </a:lnTo>
                <a:cubicBezTo>
                  <a:pt x="21600" y="18164"/>
                  <a:pt x="21600" y="17182"/>
                  <a:pt x="21600" y="17182"/>
                </a:cubicBezTo>
                <a:close/>
                <a:moveTo>
                  <a:pt x="4418" y="19636"/>
                </a:moveTo>
                <a:cubicBezTo>
                  <a:pt x="4689" y="19636"/>
                  <a:pt x="4909" y="19416"/>
                  <a:pt x="4909" y="19146"/>
                </a:cubicBezTo>
                <a:cubicBezTo>
                  <a:pt x="4909" y="18874"/>
                  <a:pt x="4689" y="18655"/>
                  <a:pt x="4418" y="18655"/>
                </a:cubicBezTo>
                <a:cubicBezTo>
                  <a:pt x="4147" y="18655"/>
                  <a:pt x="3927" y="18874"/>
                  <a:pt x="3927" y="19146"/>
                </a:cubicBezTo>
                <a:cubicBezTo>
                  <a:pt x="3927" y="19416"/>
                  <a:pt x="4147" y="19636"/>
                  <a:pt x="4418" y="19636"/>
                </a:cubicBezTo>
                <a:moveTo>
                  <a:pt x="2455" y="19636"/>
                </a:moveTo>
                <a:cubicBezTo>
                  <a:pt x="2725" y="19636"/>
                  <a:pt x="2945" y="19416"/>
                  <a:pt x="2945" y="19146"/>
                </a:cubicBezTo>
                <a:cubicBezTo>
                  <a:pt x="2945" y="18874"/>
                  <a:pt x="2725" y="18655"/>
                  <a:pt x="2455" y="18655"/>
                </a:cubicBezTo>
                <a:cubicBezTo>
                  <a:pt x="2184" y="18655"/>
                  <a:pt x="1964" y="18874"/>
                  <a:pt x="1964" y="19146"/>
                </a:cubicBezTo>
                <a:cubicBezTo>
                  <a:pt x="1964" y="19416"/>
                  <a:pt x="2184" y="19636"/>
                  <a:pt x="2455" y="19636"/>
                </a:cubicBezTo>
                <a:moveTo>
                  <a:pt x="12003" y="3573"/>
                </a:moveTo>
                <a:lnTo>
                  <a:pt x="12664" y="2838"/>
                </a:lnTo>
                <a:cubicBezTo>
                  <a:pt x="12214" y="2308"/>
                  <a:pt x="11550" y="1964"/>
                  <a:pt x="10800" y="1964"/>
                </a:cubicBezTo>
                <a:cubicBezTo>
                  <a:pt x="9997" y="1964"/>
                  <a:pt x="9290" y="2355"/>
                  <a:pt x="8842" y="2952"/>
                </a:cubicBezTo>
                <a:lnTo>
                  <a:pt x="9546" y="3655"/>
                </a:lnTo>
                <a:cubicBezTo>
                  <a:pt x="9805" y="3231"/>
                  <a:pt x="10267" y="2945"/>
                  <a:pt x="10800" y="2945"/>
                </a:cubicBezTo>
                <a:cubicBezTo>
                  <a:pt x="11298" y="2945"/>
                  <a:pt x="11736" y="3194"/>
                  <a:pt x="12003" y="3573"/>
                </a:cubicBezTo>
                <a:moveTo>
                  <a:pt x="10309" y="4418"/>
                </a:moveTo>
                <a:cubicBezTo>
                  <a:pt x="10309" y="4690"/>
                  <a:pt x="10529" y="4909"/>
                  <a:pt x="10800" y="4909"/>
                </a:cubicBezTo>
                <a:cubicBezTo>
                  <a:pt x="11071" y="4909"/>
                  <a:pt x="11291" y="4690"/>
                  <a:pt x="11291" y="4418"/>
                </a:cubicBezTo>
                <a:cubicBezTo>
                  <a:pt x="11291" y="4147"/>
                  <a:pt x="11071" y="3927"/>
                  <a:pt x="10800" y="3927"/>
                </a:cubicBezTo>
                <a:cubicBezTo>
                  <a:pt x="10529" y="3927"/>
                  <a:pt x="10309" y="4147"/>
                  <a:pt x="10309" y="4418"/>
                </a:cubicBezTo>
                <a:moveTo>
                  <a:pt x="10800" y="982"/>
                </a:moveTo>
                <a:cubicBezTo>
                  <a:pt x="11802" y="982"/>
                  <a:pt x="12701" y="1414"/>
                  <a:pt x="13330" y="2098"/>
                </a:cubicBezTo>
                <a:lnTo>
                  <a:pt x="13989" y="1366"/>
                </a:lnTo>
                <a:cubicBezTo>
                  <a:pt x="13185" y="525"/>
                  <a:pt x="12055" y="0"/>
                  <a:pt x="10800" y="0"/>
                </a:cubicBezTo>
                <a:cubicBezTo>
                  <a:pt x="9455" y="0"/>
                  <a:pt x="8252" y="603"/>
                  <a:pt x="7442" y="1551"/>
                </a:cubicBezTo>
                <a:lnTo>
                  <a:pt x="8138" y="2246"/>
                </a:lnTo>
                <a:cubicBezTo>
                  <a:pt x="8768" y="1475"/>
                  <a:pt x="9726" y="982"/>
                  <a:pt x="10800"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682">
            <a:extLst>
              <a:ext uri="{FF2B5EF4-FFF2-40B4-BE49-F238E27FC236}">
                <a16:creationId xmlns:a16="http://schemas.microsoft.com/office/drawing/2014/main" id="{BAAEA03A-2B3C-3A4C-A120-CD2F473BAD05}"/>
              </a:ext>
            </a:extLst>
          </p:cNvPr>
          <p:cNvSpPr/>
          <p:nvPr userDrawn="1"/>
        </p:nvSpPr>
        <p:spPr>
          <a:xfrm>
            <a:off x="8954618"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683">
            <a:extLst>
              <a:ext uri="{FF2B5EF4-FFF2-40B4-BE49-F238E27FC236}">
                <a16:creationId xmlns:a16="http://schemas.microsoft.com/office/drawing/2014/main" id="{D21FBCD9-F505-0546-A1C0-B7E7C118B32C}"/>
              </a:ext>
            </a:extLst>
          </p:cNvPr>
          <p:cNvSpPr/>
          <p:nvPr userDrawn="1"/>
        </p:nvSpPr>
        <p:spPr>
          <a:xfrm>
            <a:off x="9526341" y="1454174"/>
            <a:ext cx="203279" cy="279509"/>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684">
            <a:extLst>
              <a:ext uri="{FF2B5EF4-FFF2-40B4-BE49-F238E27FC236}">
                <a16:creationId xmlns:a16="http://schemas.microsoft.com/office/drawing/2014/main" id="{C19D701E-479D-484A-AFDF-076047152CF1}"/>
              </a:ext>
            </a:extLst>
          </p:cNvPr>
          <p:cNvSpPr/>
          <p:nvPr userDrawn="1"/>
        </p:nvSpPr>
        <p:spPr>
          <a:xfrm>
            <a:off x="10021835" y="1454174"/>
            <a:ext cx="279509" cy="279509"/>
          </a:xfrm>
          <a:custGeom>
            <a:avLst/>
            <a:gdLst/>
            <a:ahLst/>
            <a:cxnLst>
              <a:cxn ang="0">
                <a:pos x="wd2" y="hd2"/>
              </a:cxn>
              <a:cxn ang="5400000">
                <a:pos x="wd2" y="hd2"/>
              </a:cxn>
              <a:cxn ang="10800000">
                <a:pos x="wd2" y="hd2"/>
              </a:cxn>
              <a:cxn ang="16200000">
                <a:pos x="wd2" y="hd2"/>
              </a:cxn>
            </a:cxnLst>
            <a:rect l="0" t="0" r="r" b="b"/>
            <a:pathLst>
              <a:path w="21600" h="21540" extrusionOk="0">
                <a:moveTo>
                  <a:pt x="4418" y="19095"/>
                </a:moveTo>
                <a:lnTo>
                  <a:pt x="5400" y="19095"/>
                </a:lnTo>
                <a:lnTo>
                  <a:pt x="5400" y="18117"/>
                </a:lnTo>
                <a:lnTo>
                  <a:pt x="4418" y="18117"/>
                </a:lnTo>
                <a:cubicBezTo>
                  <a:pt x="4418" y="18117"/>
                  <a:pt x="4418" y="19095"/>
                  <a:pt x="4418" y="19095"/>
                </a:cubicBezTo>
                <a:close/>
                <a:moveTo>
                  <a:pt x="6382" y="16160"/>
                </a:moveTo>
                <a:lnTo>
                  <a:pt x="5400" y="16160"/>
                </a:lnTo>
                <a:lnTo>
                  <a:pt x="5400" y="17139"/>
                </a:lnTo>
                <a:lnTo>
                  <a:pt x="6382" y="17139"/>
                </a:lnTo>
                <a:cubicBezTo>
                  <a:pt x="6382" y="17139"/>
                  <a:pt x="6382" y="16160"/>
                  <a:pt x="6382" y="16160"/>
                </a:cubicBezTo>
                <a:close/>
                <a:moveTo>
                  <a:pt x="2455" y="19095"/>
                </a:moveTo>
                <a:lnTo>
                  <a:pt x="3436" y="19095"/>
                </a:lnTo>
                <a:lnTo>
                  <a:pt x="3436" y="18117"/>
                </a:lnTo>
                <a:lnTo>
                  <a:pt x="2455" y="18117"/>
                </a:lnTo>
                <a:cubicBezTo>
                  <a:pt x="2455" y="18117"/>
                  <a:pt x="2455" y="19095"/>
                  <a:pt x="2455" y="19095"/>
                </a:cubicBezTo>
                <a:close/>
                <a:moveTo>
                  <a:pt x="4418" y="16160"/>
                </a:moveTo>
                <a:lnTo>
                  <a:pt x="2455" y="16160"/>
                </a:lnTo>
                <a:lnTo>
                  <a:pt x="2455" y="17139"/>
                </a:lnTo>
                <a:lnTo>
                  <a:pt x="4418" y="17139"/>
                </a:lnTo>
                <a:cubicBezTo>
                  <a:pt x="4418" y="17139"/>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5"/>
                </a:moveTo>
                <a:lnTo>
                  <a:pt x="13255" y="19095"/>
                </a:lnTo>
                <a:lnTo>
                  <a:pt x="13255" y="18117"/>
                </a:lnTo>
                <a:lnTo>
                  <a:pt x="6382" y="18117"/>
                </a:lnTo>
                <a:cubicBezTo>
                  <a:pt x="6382" y="18117"/>
                  <a:pt x="6382" y="19095"/>
                  <a:pt x="6382" y="19095"/>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9"/>
                </a:lnTo>
                <a:lnTo>
                  <a:pt x="14236" y="17139"/>
                </a:lnTo>
                <a:cubicBezTo>
                  <a:pt x="14236" y="17139"/>
                  <a:pt x="14236" y="16160"/>
                  <a:pt x="14236" y="16160"/>
                </a:cubicBezTo>
                <a:close/>
                <a:moveTo>
                  <a:pt x="20618" y="19584"/>
                </a:moveTo>
                <a:cubicBezTo>
                  <a:pt x="20618" y="20124"/>
                  <a:pt x="20178" y="20562"/>
                  <a:pt x="19636" y="20562"/>
                </a:cubicBezTo>
                <a:lnTo>
                  <a:pt x="1964" y="20562"/>
                </a:lnTo>
                <a:cubicBezTo>
                  <a:pt x="1421" y="20562"/>
                  <a:pt x="982" y="20124"/>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3"/>
                </a:moveTo>
                <a:lnTo>
                  <a:pt x="10965" y="9803"/>
                </a:lnTo>
                <a:cubicBezTo>
                  <a:pt x="10831" y="9456"/>
                  <a:pt x="10774" y="9056"/>
                  <a:pt x="10870" y="8651"/>
                </a:cubicBezTo>
                <a:cubicBezTo>
                  <a:pt x="11059" y="7853"/>
                  <a:pt x="11782" y="7224"/>
                  <a:pt x="12961" y="6833"/>
                </a:cubicBezTo>
                <a:cubicBezTo>
                  <a:pt x="14940" y="6175"/>
                  <a:pt x="15841" y="4938"/>
                  <a:pt x="16249" y="4015"/>
                </a:cubicBezTo>
                <a:cubicBezTo>
                  <a:pt x="16747" y="2886"/>
                  <a:pt x="16801" y="1546"/>
                  <a:pt x="16396" y="335"/>
                </a:cubicBezTo>
                <a:cubicBezTo>
                  <a:pt x="16310" y="79"/>
                  <a:pt x="16032" y="-60"/>
                  <a:pt x="15774" y="25"/>
                </a:cubicBezTo>
                <a:cubicBezTo>
                  <a:pt x="15517" y="112"/>
                  <a:pt x="15378" y="388"/>
                  <a:pt x="15464" y="644"/>
                </a:cubicBezTo>
                <a:cubicBezTo>
                  <a:pt x="16091" y="2519"/>
                  <a:pt x="15480" y="4964"/>
                  <a:pt x="12650" y="5904"/>
                </a:cubicBezTo>
                <a:cubicBezTo>
                  <a:pt x="10733" y="6542"/>
                  <a:pt x="10105" y="7627"/>
                  <a:pt x="9915" y="8427"/>
                </a:cubicBezTo>
                <a:cubicBezTo>
                  <a:pt x="9809" y="8876"/>
                  <a:pt x="9824" y="9351"/>
                  <a:pt x="9937" y="9803"/>
                </a:cubicBezTo>
                <a:lnTo>
                  <a:pt x="1964" y="9803"/>
                </a:lnTo>
                <a:cubicBezTo>
                  <a:pt x="879" y="9803"/>
                  <a:pt x="0" y="10679"/>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9"/>
                  <a:pt x="20721" y="9803"/>
                  <a:pt x="19636" y="9803"/>
                </a:cubicBezTo>
                <a:moveTo>
                  <a:pt x="17182" y="17139"/>
                </a:moveTo>
                <a:lnTo>
                  <a:pt x="19145" y="17139"/>
                </a:lnTo>
                <a:lnTo>
                  <a:pt x="19145" y="16160"/>
                </a:lnTo>
                <a:lnTo>
                  <a:pt x="17182" y="16160"/>
                </a:lnTo>
                <a:cubicBezTo>
                  <a:pt x="17182" y="16160"/>
                  <a:pt x="17182" y="17139"/>
                  <a:pt x="17182" y="17139"/>
                </a:cubicBezTo>
                <a:close/>
                <a:moveTo>
                  <a:pt x="14236" y="19095"/>
                </a:moveTo>
                <a:lnTo>
                  <a:pt x="15218" y="19095"/>
                </a:lnTo>
                <a:lnTo>
                  <a:pt x="15218" y="18117"/>
                </a:lnTo>
                <a:lnTo>
                  <a:pt x="14236" y="18117"/>
                </a:lnTo>
                <a:cubicBezTo>
                  <a:pt x="14236" y="18117"/>
                  <a:pt x="14236" y="19095"/>
                  <a:pt x="14236" y="19095"/>
                </a:cubicBezTo>
                <a:close/>
                <a:moveTo>
                  <a:pt x="16200" y="19095"/>
                </a:moveTo>
                <a:lnTo>
                  <a:pt x="17182" y="19095"/>
                </a:lnTo>
                <a:lnTo>
                  <a:pt x="17182" y="18117"/>
                </a:lnTo>
                <a:lnTo>
                  <a:pt x="16200" y="18117"/>
                </a:lnTo>
                <a:cubicBezTo>
                  <a:pt x="16200" y="18117"/>
                  <a:pt x="16200" y="19095"/>
                  <a:pt x="16200" y="19095"/>
                </a:cubicBezTo>
                <a:close/>
                <a:moveTo>
                  <a:pt x="18164" y="19095"/>
                </a:moveTo>
                <a:lnTo>
                  <a:pt x="19145" y="19095"/>
                </a:lnTo>
                <a:lnTo>
                  <a:pt x="19145" y="18117"/>
                </a:lnTo>
                <a:lnTo>
                  <a:pt x="18164" y="18117"/>
                </a:lnTo>
                <a:cubicBezTo>
                  <a:pt x="18164" y="18117"/>
                  <a:pt x="18164" y="19095"/>
                  <a:pt x="18164" y="19095"/>
                </a:cubicBezTo>
                <a:close/>
                <a:moveTo>
                  <a:pt x="16200" y="16160"/>
                </a:moveTo>
                <a:lnTo>
                  <a:pt x="15218" y="16160"/>
                </a:lnTo>
                <a:lnTo>
                  <a:pt x="15218" y="17139"/>
                </a:lnTo>
                <a:lnTo>
                  <a:pt x="16200" y="17139"/>
                </a:lnTo>
                <a:cubicBezTo>
                  <a:pt x="16200" y="17139"/>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9"/>
                </a:moveTo>
                <a:lnTo>
                  <a:pt x="8345" y="17139"/>
                </a:lnTo>
                <a:lnTo>
                  <a:pt x="8345" y="16160"/>
                </a:lnTo>
                <a:lnTo>
                  <a:pt x="7364" y="16160"/>
                </a:lnTo>
                <a:cubicBezTo>
                  <a:pt x="7364" y="16160"/>
                  <a:pt x="7364" y="17139"/>
                  <a:pt x="7364" y="17139"/>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9"/>
                </a:moveTo>
                <a:lnTo>
                  <a:pt x="12273" y="17139"/>
                </a:lnTo>
                <a:lnTo>
                  <a:pt x="12273" y="16160"/>
                </a:lnTo>
                <a:lnTo>
                  <a:pt x="11291" y="16160"/>
                </a:lnTo>
                <a:cubicBezTo>
                  <a:pt x="11291" y="16160"/>
                  <a:pt x="11291" y="17139"/>
                  <a:pt x="11291" y="17139"/>
                </a:cubicBezTo>
                <a:close/>
                <a:moveTo>
                  <a:pt x="9327" y="17139"/>
                </a:moveTo>
                <a:lnTo>
                  <a:pt x="10309" y="17139"/>
                </a:lnTo>
                <a:lnTo>
                  <a:pt x="10309" y="16160"/>
                </a:lnTo>
                <a:lnTo>
                  <a:pt x="9327" y="16160"/>
                </a:lnTo>
                <a:cubicBezTo>
                  <a:pt x="9327" y="16160"/>
                  <a:pt x="9327" y="17139"/>
                  <a:pt x="9327" y="1713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685">
            <a:extLst>
              <a:ext uri="{FF2B5EF4-FFF2-40B4-BE49-F238E27FC236}">
                <a16:creationId xmlns:a16="http://schemas.microsoft.com/office/drawing/2014/main" id="{A7D796A9-B8B5-0747-85DA-BA578AD8E7CA}"/>
              </a:ext>
            </a:extLst>
          </p:cNvPr>
          <p:cNvSpPr/>
          <p:nvPr userDrawn="1"/>
        </p:nvSpPr>
        <p:spPr>
          <a:xfrm>
            <a:off x="7354586" y="198143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4"/>
                  <a:pt x="18332" y="12764"/>
                  <a:pt x="19145" y="12764"/>
                </a:cubicBezTo>
                <a:cubicBezTo>
                  <a:pt x="19959" y="12764"/>
                  <a:pt x="20618" y="13424"/>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4"/>
                  <a:pt x="1641" y="12764"/>
                  <a:pt x="2455" y="12764"/>
                </a:cubicBezTo>
                <a:cubicBezTo>
                  <a:pt x="3268" y="12764"/>
                  <a:pt x="3927" y="13424"/>
                  <a:pt x="3927" y="14236"/>
                </a:cubicBezTo>
                <a:moveTo>
                  <a:pt x="19636" y="11831"/>
                </a:moveTo>
                <a:lnTo>
                  <a:pt x="19636" y="5891"/>
                </a:lnTo>
                <a:cubicBezTo>
                  <a:pt x="19636" y="2638"/>
                  <a:pt x="16999" y="0"/>
                  <a:pt x="13745" y="0"/>
                </a:cubicBezTo>
                <a:lnTo>
                  <a:pt x="7855" y="0"/>
                </a:lnTo>
                <a:cubicBezTo>
                  <a:pt x="4601" y="0"/>
                  <a:pt x="1964" y="2638"/>
                  <a:pt x="1964" y="5891"/>
                </a:cubicBezTo>
                <a:lnTo>
                  <a:pt x="1964" y="11831"/>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1"/>
                </a:cubicBezTo>
                <a:lnTo>
                  <a:pt x="2945" y="5891"/>
                </a:lnTo>
                <a:cubicBezTo>
                  <a:pt x="2945" y="3180"/>
                  <a:pt x="5144" y="982"/>
                  <a:pt x="7855" y="982"/>
                </a:cubicBezTo>
                <a:lnTo>
                  <a:pt x="13745" y="982"/>
                </a:lnTo>
                <a:cubicBezTo>
                  <a:pt x="16457" y="982"/>
                  <a:pt x="18655" y="3180"/>
                  <a:pt x="18655" y="5891"/>
                </a:cubicBezTo>
                <a:lnTo>
                  <a:pt x="18655" y="11831"/>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687">
            <a:extLst>
              <a:ext uri="{FF2B5EF4-FFF2-40B4-BE49-F238E27FC236}">
                <a16:creationId xmlns:a16="http://schemas.microsoft.com/office/drawing/2014/main" id="{2EE366D5-5291-D140-96D7-8315AA8A08EC}"/>
              </a:ext>
            </a:extLst>
          </p:cNvPr>
          <p:cNvSpPr/>
          <p:nvPr userDrawn="1"/>
        </p:nvSpPr>
        <p:spPr>
          <a:xfrm>
            <a:off x="6828919"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689">
            <a:extLst>
              <a:ext uri="{FF2B5EF4-FFF2-40B4-BE49-F238E27FC236}">
                <a16:creationId xmlns:a16="http://schemas.microsoft.com/office/drawing/2014/main" id="{F81F0EBB-B234-064E-88D1-108D669F1202}"/>
              </a:ext>
            </a:extLst>
          </p:cNvPr>
          <p:cNvSpPr/>
          <p:nvPr userDrawn="1"/>
        </p:nvSpPr>
        <p:spPr>
          <a:xfrm>
            <a:off x="789613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690">
            <a:extLst>
              <a:ext uri="{FF2B5EF4-FFF2-40B4-BE49-F238E27FC236}">
                <a16:creationId xmlns:a16="http://schemas.microsoft.com/office/drawing/2014/main" id="{7C58EBBE-BD10-9B47-9574-D5AF95BAAFB6}"/>
              </a:ext>
            </a:extLst>
          </p:cNvPr>
          <p:cNvSpPr/>
          <p:nvPr userDrawn="1"/>
        </p:nvSpPr>
        <p:spPr>
          <a:xfrm>
            <a:off x="8429744" y="2000487"/>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692">
            <a:extLst>
              <a:ext uri="{FF2B5EF4-FFF2-40B4-BE49-F238E27FC236}">
                <a16:creationId xmlns:a16="http://schemas.microsoft.com/office/drawing/2014/main" id="{09C4AC0B-795A-B34D-8896-9CA6B1ED960F}"/>
              </a:ext>
            </a:extLst>
          </p:cNvPr>
          <p:cNvSpPr/>
          <p:nvPr userDrawn="1"/>
        </p:nvSpPr>
        <p:spPr>
          <a:xfrm>
            <a:off x="4647636" y="198778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696">
            <a:extLst>
              <a:ext uri="{FF2B5EF4-FFF2-40B4-BE49-F238E27FC236}">
                <a16:creationId xmlns:a16="http://schemas.microsoft.com/office/drawing/2014/main" id="{A37833E0-8489-B04E-9123-9274E84CB1E2}"/>
              </a:ext>
            </a:extLst>
          </p:cNvPr>
          <p:cNvSpPr/>
          <p:nvPr userDrawn="1"/>
        </p:nvSpPr>
        <p:spPr>
          <a:xfrm>
            <a:off x="5160599" y="1987782"/>
            <a:ext cx="277921" cy="279509"/>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697">
            <a:extLst>
              <a:ext uri="{FF2B5EF4-FFF2-40B4-BE49-F238E27FC236}">
                <a16:creationId xmlns:a16="http://schemas.microsoft.com/office/drawing/2014/main" id="{17B65DF8-0410-7A47-937D-9AB47C20A0E7}"/>
              </a:ext>
            </a:extLst>
          </p:cNvPr>
          <p:cNvSpPr/>
          <p:nvPr userDrawn="1"/>
        </p:nvSpPr>
        <p:spPr>
          <a:xfrm>
            <a:off x="6300075" y="2521391"/>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698">
            <a:extLst>
              <a:ext uri="{FF2B5EF4-FFF2-40B4-BE49-F238E27FC236}">
                <a16:creationId xmlns:a16="http://schemas.microsoft.com/office/drawing/2014/main" id="{7CC4EE42-3C41-5944-A3A7-8490D1DE70E7}"/>
              </a:ext>
            </a:extLst>
          </p:cNvPr>
          <p:cNvSpPr/>
          <p:nvPr userDrawn="1"/>
        </p:nvSpPr>
        <p:spPr>
          <a:xfrm>
            <a:off x="6833683" y="2521391"/>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4"/>
                  <a:pt x="20036" y="12764"/>
                  <a:pt x="19440" y="12764"/>
                </a:cubicBezTo>
                <a:lnTo>
                  <a:pt x="2160" y="12764"/>
                </a:lnTo>
                <a:cubicBezTo>
                  <a:pt x="1564" y="12764"/>
                  <a:pt x="1080" y="12324"/>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699">
            <a:extLst>
              <a:ext uri="{FF2B5EF4-FFF2-40B4-BE49-F238E27FC236}">
                <a16:creationId xmlns:a16="http://schemas.microsoft.com/office/drawing/2014/main" id="{61333CDD-C612-DE4B-BAE7-3B1701728B0B}"/>
              </a:ext>
            </a:extLst>
          </p:cNvPr>
          <p:cNvSpPr/>
          <p:nvPr userDrawn="1"/>
        </p:nvSpPr>
        <p:spPr>
          <a:xfrm>
            <a:off x="7354586" y="254680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1" y="12000"/>
                  <a:pt x="10521" y="12086"/>
                  <a:pt x="10432" y="12214"/>
                </a:cubicBezTo>
                <a:lnTo>
                  <a:pt x="10427" y="12210"/>
                </a:lnTo>
                <a:lnTo>
                  <a:pt x="4536" y="20610"/>
                </a:lnTo>
                <a:lnTo>
                  <a:pt x="4540" y="20614"/>
                </a:lnTo>
                <a:cubicBezTo>
                  <a:pt x="4467" y="20719"/>
                  <a:pt x="4418" y="20851"/>
                  <a:pt x="4418" y="21000"/>
                </a:cubicBezTo>
                <a:cubicBezTo>
                  <a:pt x="4418" y="21332"/>
                  <a:pt x="4638" y="21600"/>
                  <a:pt x="4909" y="21600"/>
                </a:cubicBezTo>
                <a:lnTo>
                  <a:pt x="16691" y="21600"/>
                </a:lnTo>
                <a:cubicBezTo>
                  <a:pt x="16962" y="21600"/>
                  <a:pt x="17182" y="21332"/>
                  <a:pt x="17182" y="21000"/>
                </a:cubicBezTo>
                <a:cubicBezTo>
                  <a:pt x="17182" y="20851"/>
                  <a:pt x="17133" y="20719"/>
                  <a:pt x="17059" y="20614"/>
                </a:cubicBezTo>
                <a:cubicBezTo>
                  <a:pt x="17059" y="20614"/>
                  <a:pt x="17063" y="20610"/>
                  <a:pt x="17063" y="20610"/>
                </a:cubicBezTo>
                <a:close/>
                <a:moveTo>
                  <a:pt x="21109" y="0"/>
                </a:moveTo>
                <a:lnTo>
                  <a:pt x="491" y="0"/>
                </a:lnTo>
                <a:cubicBezTo>
                  <a:pt x="220" y="0"/>
                  <a:pt x="0" y="269"/>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1" y="16800"/>
                  <a:pt x="16691" y="17068"/>
                  <a:pt x="16691" y="17400"/>
                </a:cubicBezTo>
                <a:cubicBezTo>
                  <a:pt x="16691" y="17732"/>
                  <a:pt x="16911" y="18000"/>
                  <a:pt x="17182" y="18000"/>
                </a:cubicBezTo>
                <a:lnTo>
                  <a:pt x="21109" y="18000"/>
                </a:lnTo>
                <a:cubicBezTo>
                  <a:pt x="21380" y="18000"/>
                  <a:pt x="21600" y="17732"/>
                  <a:pt x="21600" y="17400"/>
                </a:cubicBezTo>
                <a:lnTo>
                  <a:pt x="21600" y="600"/>
                </a:lnTo>
                <a:cubicBezTo>
                  <a:pt x="21600" y="269"/>
                  <a:pt x="21380" y="0"/>
                  <a:pt x="21109"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704">
            <a:extLst>
              <a:ext uri="{FF2B5EF4-FFF2-40B4-BE49-F238E27FC236}">
                <a16:creationId xmlns:a16="http://schemas.microsoft.com/office/drawing/2014/main" id="{B27BFF23-DF82-364C-BF45-6BE84A53E0A0}"/>
              </a:ext>
            </a:extLst>
          </p:cNvPr>
          <p:cNvSpPr/>
          <p:nvPr userDrawn="1"/>
        </p:nvSpPr>
        <p:spPr>
          <a:xfrm>
            <a:off x="7322824" y="147561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8"/>
                  <a:pt x="5378" y="982"/>
                  <a:pt x="10800" y="982"/>
                </a:cubicBezTo>
                <a:cubicBezTo>
                  <a:pt x="16223" y="982"/>
                  <a:pt x="20618" y="5378"/>
                  <a:pt x="20618" y="10800"/>
                </a:cubicBezTo>
                <a:cubicBezTo>
                  <a:pt x="20618" y="16222"/>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5628" y="4904"/>
                </a:moveTo>
                <a:lnTo>
                  <a:pt x="14334" y="4904"/>
                </a:lnTo>
                <a:lnTo>
                  <a:pt x="10776" y="9842"/>
                </a:lnTo>
                <a:lnTo>
                  <a:pt x="7337" y="4904"/>
                </a:lnTo>
                <a:lnTo>
                  <a:pt x="5975" y="4904"/>
                </a:lnTo>
                <a:lnTo>
                  <a:pt x="10094" y="10618"/>
                </a:lnTo>
                <a:lnTo>
                  <a:pt x="5736" y="16696"/>
                </a:lnTo>
                <a:lnTo>
                  <a:pt x="7030" y="16696"/>
                </a:lnTo>
                <a:lnTo>
                  <a:pt x="10776" y="11493"/>
                </a:lnTo>
                <a:lnTo>
                  <a:pt x="14470" y="16696"/>
                </a:lnTo>
                <a:lnTo>
                  <a:pt x="15866" y="16696"/>
                </a:lnTo>
                <a:lnTo>
                  <a:pt x="11474" y="10651"/>
                </a:lnTo>
                <a:cubicBezTo>
                  <a:pt x="11474" y="10651"/>
                  <a:pt x="15628" y="4904"/>
                  <a:pt x="15628" y="490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708">
            <a:extLst>
              <a:ext uri="{FF2B5EF4-FFF2-40B4-BE49-F238E27FC236}">
                <a16:creationId xmlns:a16="http://schemas.microsoft.com/office/drawing/2014/main" id="{A6210BDA-D6E0-8C4C-AABD-0D72A8230E02}"/>
              </a:ext>
            </a:extLst>
          </p:cNvPr>
          <p:cNvSpPr/>
          <p:nvPr userDrawn="1"/>
        </p:nvSpPr>
        <p:spPr>
          <a:xfrm>
            <a:off x="2451265"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709">
            <a:extLst>
              <a:ext uri="{FF2B5EF4-FFF2-40B4-BE49-F238E27FC236}">
                <a16:creationId xmlns:a16="http://schemas.microsoft.com/office/drawing/2014/main" id="{F6F1B9EA-232E-AA48-86EB-38E6F66064C6}"/>
              </a:ext>
            </a:extLst>
          </p:cNvPr>
          <p:cNvSpPr/>
          <p:nvPr userDrawn="1"/>
        </p:nvSpPr>
        <p:spPr>
          <a:xfrm>
            <a:off x="2984873" y="3991196"/>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12764" y="13745"/>
                </a:lnTo>
                <a:lnTo>
                  <a:pt x="12764" y="7855"/>
                </a:lnTo>
                <a:lnTo>
                  <a:pt x="13745" y="7855"/>
                </a:lnTo>
                <a:cubicBezTo>
                  <a:pt x="13745" y="7855"/>
                  <a:pt x="13745" y="13745"/>
                  <a:pt x="13745" y="13745"/>
                </a:cubicBezTo>
                <a:close/>
                <a:moveTo>
                  <a:pt x="14236" y="6873"/>
                </a:moveTo>
                <a:lnTo>
                  <a:pt x="12273" y="6873"/>
                </a:lnTo>
                <a:cubicBezTo>
                  <a:pt x="12002" y="6873"/>
                  <a:pt x="11782" y="7092"/>
                  <a:pt x="11782" y="7364"/>
                </a:cubicBezTo>
                <a:lnTo>
                  <a:pt x="11782" y="14236"/>
                </a:lnTo>
                <a:cubicBezTo>
                  <a:pt x="11782" y="14508"/>
                  <a:pt x="12002" y="14727"/>
                  <a:pt x="12273"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745"/>
                </a:moveTo>
                <a:lnTo>
                  <a:pt x="7855" y="13745"/>
                </a:lnTo>
                <a:lnTo>
                  <a:pt x="7855" y="7855"/>
                </a:lnTo>
                <a:lnTo>
                  <a:pt x="8836" y="7855"/>
                </a:lnTo>
                <a:cubicBezTo>
                  <a:pt x="8836" y="7855"/>
                  <a:pt x="8836" y="13745"/>
                  <a:pt x="8836" y="13745"/>
                </a:cubicBezTo>
                <a:close/>
                <a:moveTo>
                  <a:pt x="9327" y="6873"/>
                </a:moveTo>
                <a:lnTo>
                  <a:pt x="7364" y="6873"/>
                </a:lnTo>
                <a:cubicBezTo>
                  <a:pt x="7093" y="6873"/>
                  <a:pt x="6873" y="7092"/>
                  <a:pt x="6873" y="7364"/>
                </a:cubicBezTo>
                <a:lnTo>
                  <a:pt x="6873" y="14236"/>
                </a:lnTo>
                <a:cubicBezTo>
                  <a:pt x="6873" y="14508"/>
                  <a:pt x="7093" y="14727"/>
                  <a:pt x="7364" y="14727"/>
                </a:cubicBezTo>
                <a:lnTo>
                  <a:pt x="9327" y="14727"/>
                </a:lnTo>
                <a:cubicBezTo>
                  <a:pt x="9598" y="14727"/>
                  <a:pt x="9818" y="14508"/>
                  <a:pt x="9818" y="14236"/>
                </a:cubicBezTo>
                <a:lnTo>
                  <a:pt x="9818" y="7364"/>
                </a:lnTo>
                <a:cubicBezTo>
                  <a:pt x="9818" y="7092"/>
                  <a:pt x="9598" y="6873"/>
                  <a:pt x="9327"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710">
            <a:extLst>
              <a:ext uri="{FF2B5EF4-FFF2-40B4-BE49-F238E27FC236}">
                <a16:creationId xmlns:a16="http://schemas.microsoft.com/office/drawing/2014/main" id="{6EA15CBA-1794-F14A-9F49-AAA38200B5EE}"/>
              </a:ext>
            </a:extLst>
          </p:cNvPr>
          <p:cNvSpPr/>
          <p:nvPr userDrawn="1"/>
        </p:nvSpPr>
        <p:spPr>
          <a:xfrm>
            <a:off x="3517688"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3" y="6873"/>
                  <a:pt x="6873" y="7092"/>
                  <a:pt x="6873" y="7364"/>
                </a:cubicBezTo>
                <a:lnTo>
                  <a:pt x="6873" y="14236"/>
                </a:lnTo>
                <a:cubicBezTo>
                  <a:pt x="6873" y="14508"/>
                  <a:pt x="7093" y="14727"/>
                  <a:pt x="7364"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4" name="Shape 2711">
            <a:extLst>
              <a:ext uri="{FF2B5EF4-FFF2-40B4-BE49-F238E27FC236}">
                <a16:creationId xmlns:a16="http://schemas.microsoft.com/office/drawing/2014/main" id="{D359CF58-6428-B043-BE96-EC1042373D5A}"/>
              </a:ext>
            </a:extLst>
          </p:cNvPr>
          <p:cNvSpPr/>
          <p:nvPr userDrawn="1"/>
        </p:nvSpPr>
        <p:spPr>
          <a:xfrm>
            <a:off x="4051296"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5" name="Shape 2712">
            <a:extLst>
              <a:ext uri="{FF2B5EF4-FFF2-40B4-BE49-F238E27FC236}">
                <a16:creationId xmlns:a16="http://schemas.microsoft.com/office/drawing/2014/main" id="{2E3C879D-9BA7-2241-9ADF-899882E58D05}"/>
              </a:ext>
            </a:extLst>
          </p:cNvPr>
          <p:cNvSpPr/>
          <p:nvPr userDrawn="1"/>
        </p:nvSpPr>
        <p:spPr>
          <a:xfrm>
            <a:off x="4584905"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3888"/>
                </a:moveTo>
                <a:lnTo>
                  <a:pt x="10800" y="7712"/>
                </a:lnTo>
                <a:lnTo>
                  <a:pt x="16204" y="10800"/>
                </a:lnTo>
                <a:cubicBezTo>
                  <a:pt x="16204" y="10800"/>
                  <a:pt x="10800" y="13888"/>
                  <a:pt x="10800" y="13888"/>
                </a:cubicBezTo>
                <a:close/>
                <a:moveTo>
                  <a:pt x="17484" y="10422"/>
                </a:moveTo>
                <a:lnTo>
                  <a:pt x="17489" y="10416"/>
                </a:lnTo>
                <a:lnTo>
                  <a:pt x="17402" y="10367"/>
                </a:lnTo>
                <a:cubicBezTo>
                  <a:pt x="17389" y="10361"/>
                  <a:pt x="17378" y="10351"/>
                  <a:pt x="17365" y="10346"/>
                </a:cubicBezTo>
                <a:lnTo>
                  <a:pt x="10616" y="6489"/>
                </a:lnTo>
                <a:lnTo>
                  <a:pt x="10611" y="6495"/>
                </a:lnTo>
                <a:cubicBezTo>
                  <a:pt x="10527" y="6428"/>
                  <a:pt x="10425" y="6382"/>
                  <a:pt x="10309" y="6382"/>
                </a:cubicBezTo>
                <a:cubicBezTo>
                  <a:pt x="10038" y="6382"/>
                  <a:pt x="9818" y="6601"/>
                  <a:pt x="9818" y="6873"/>
                </a:cubicBezTo>
                <a:lnTo>
                  <a:pt x="9818" y="14727"/>
                </a:lnTo>
                <a:cubicBezTo>
                  <a:pt x="9818" y="14999"/>
                  <a:pt x="10038" y="15218"/>
                  <a:pt x="10309" y="15218"/>
                </a:cubicBezTo>
                <a:cubicBezTo>
                  <a:pt x="10425" y="15218"/>
                  <a:pt x="10527" y="15172"/>
                  <a:pt x="10611" y="15105"/>
                </a:cubicBezTo>
                <a:lnTo>
                  <a:pt x="10616" y="15111"/>
                </a:lnTo>
                <a:lnTo>
                  <a:pt x="17365" y="11254"/>
                </a:lnTo>
                <a:cubicBezTo>
                  <a:pt x="17378" y="11249"/>
                  <a:pt x="17388" y="11239"/>
                  <a:pt x="17401" y="11233"/>
                </a:cubicBezTo>
                <a:lnTo>
                  <a:pt x="17489" y="11184"/>
                </a:lnTo>
                <a:lnTo>
                  <a:pt x="17484" y="11178"/>
                </a:lnTo>
                <a:cubicBezTo>
                  <a:pt x="17596" y="11088"/>
                  <a:pt x="17673" y="10955"/>
                  <a:pt x="17673" y="10800"/>
                </a:cubicBezTo>
                <a:cubicBezTo>
                  <a:pt x="17673" y="10645"/>
                  <a:pt x="17596" y="10512"/>
                  <a:pt x="17484" y="10422"/>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6684" y="6495"/>
                </a:moveTo>
                <a:cubicBezTo>
                  <a:pt x="6600" y="6428"/>
                  <a:pt x="6498" y="6382"/>
                  <a:pt x="6382" y="6382"/>
                </a:cubicBezTo>
                <a:cubicBezTo>
                  <a:pt x="6111" y="6382"/>
                  <a:pt x="5891" y="6601"/>
                  <a:pt x="5891" y="6873"/>
                </a:cubicBezTo>
                <a:lnTo>
                  <a:pt x="5891" y="14727"/>
                </a:lnTo>
                <a:cubicBezTo>
                  <a:pt x="5891" y="14999"/>
                  <a:pt x="6111" y="15218"/>
                  <a:pt x="6382" y="15218"/>
                </a:cubicBezTo>
                <a:cubicBezTo>
                  <a:pt x="6498" y="15218"/>
                  <a:pt x="6600" y="15172"/>
                  <a:pt x="6684" y="15105"/>
                </a:cubicBezTo>
                <a:lnTo>
                  <a:pt x="6689" y="15111"/>
                </a:lnTo>
                <a:lnTo>
                  <a:pt x="8836" y="13883"/>
                </a:lnTo>
                <a:lnTo>
                  <a:pt x="8836" y="12766"/>
                </a:lnTo>
                <a:lnTo>
                  <a:pt x="6873" y="13888"/>
                </a:lnTo>
                <a:lnTo>
                  <a:pt x="6873" y="7712"/>
                </a:lnTo>
                <a:lnTo>
                  <a:pt x="8836" y="8834"/>
                </a:lnTo>
                <a:lnTo>
                  <a:pt x="8836" y="7716"/>
                </a:lnTo>
                <a:lnTo>
                  <a:pt x="6689" y="6489"/>
                </a:lnTo>
                <a:cubicBezTo>
                  <a:pt x="6689" y="6489"/>
                  <a:pt x="6684" y="6495"/>
                  <a:pt x="6684" y="649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6" name="Shape 2713">
            <a:extLst>
              <a:ext uri="{FF2B5EF4-FFF2-40B4-BE49-F238E27FC236}">
                <a16:creationId xmlns:a16="http://schemas.microsoft.com/office/drawing/2014/main" id="{F4D556FC-A7FD-F442-B026-CCD5E6420F39}"/>
              </a:ext>
            </a:extLst>
          </p:cNvPr>
          <p:cNvSpPr/>
          <p:nvPr userDrawn="1"/>
        </p:nvSpPr>
        <p:spPr>
          <a:xfrm>
            <a:off x="5118513"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4236"/>
                </a:moveTo>
                <a:lnTo>
                  <a:pt x="13745" y="14236"/>
                </a:lnTo>
                <a:lnTo>
                  <a:pt x="13745" y="7364"/>
                </a:lnTo>
                <a:lnTo>
                  <a:pt x="14727" y="7364"/>
                </a:lnTo>
                <a:cubicBezTo>
                  <a:pt x="14727" y="7364"/>
                  <a:pt x="14727" y="14236"/>
                  <a:pt x="14727" y="14236"/>
                </a:cubicBezTo>
                <a:close/>
                <a:moveTo>
                  <a:pt x="6873" y="13888"/>
                </a:moveTo>
                <a:lnTo>
                  <a:pt x="6873" y="7712"/>
                </a:lnTo>
                <a:lnTo>
                  <a:pt x="12277" y="10800"/>
                </a:lnTo>
                <a:cubicBezTo>
                  <a:pt x="12277" y="10800"/>
                  <a:pt x="6873" y="13888"/>
                  <a:pt x="6873" y="13888"/>
                </a:cubicBezTo>
                <a:close/>
                <a:moveTo>
                  <a:pt x="15218" y="6382"/>
                </a:moveTo>
                <a:lnTo>
                  <a:pt x="13255" y="6382"/>
                </a:lnTo>
                <a:cubicBezTo>
                  <a:pt x="12983" y="6382"/>
                  <a:pt x="12764" y="6601"/>
                  <a:pt x="12764" y="6873"/>
                </a:cubicBezTo>
                <a:lnTo>
                  <a:pt x="12764" y="9961"/>
                </a:lnTo>
                <a:lnTo>
                  <a:pt x="6689" y="6489"/>
                </a:lnTo>
                <a:lnTo>
                  <a:pt x="6684" y="6495"/>
                </a:lnTo>
                <a:cubicBezTo>
                  <a:pt x="6600" y="6428"/>
                  <a:pt x="6498" y="6382"/>
                  <a:pt x="6382" y="6382"/>
                </a:cubicBezTo>
                <a:cubicBezTo>
                  <a:pt x="6110" y="6382"/>
                  <a:pt x="5891" y="6601"/>
                  <a:pt x="5891" y="6873"/>
                </a:cubicBezTo>
                <a:lnTo>
                  <a:pt x="5891" y="14727"/>
                </a:lnTo>
                <a:cubicBezTo>
                  <a:pt x="5891" y="14999"/>
                  <a:pt x="6110" y="15218"/>
                  <a:pt x="6382" y="15218"/>
                </a:cubicBezTo>
                <a:cubicBezTo>
                  <a:pt x="6498" y="15218"/>
                  <a:pt x="6600" y="15172"/>
                  <a:pt x="6684" y="15105"/>
                </a:cubicBezTo>
                <a:lnTo>
                  <a:pt x="6689" y="15111"/>
                </a:lnTo>
                <a:lnTo>
                  <a:pt x="12764" y="11639"/>
                </a:lnTo>
                <a:lnTo>
                  <a:pt x="12764" y="14727"/>
                </a:lnTo>
                <a:cubicBezTo>
                  <a:pt x="12764" y="14999"/>
                  <a:pt x="12983" y="15218"/>
                  <a:pt x="13255" y="15218"/>
                </a:cubicBezTo>
                <a:lnTo>
                  <a:pt x="15218" y="15218"/>
                </a:lnTo>
                <a:cubicBezTo>
                  <a:pt x="15490" y="15218"/>
                  <a:pt x="15709" y="14999"/>
                  <a:pt x="15709" y="14727"/>
                </a:cubicBezTo>
                <a:lnTo>
                  <a:pt x="15709" y="6873"/>
                </a:lnTo>
                <a:cubicBezTo>
                  <a:pt x="15709" y="6601"/>
                  <a:pt x="15490" y="6382"/>
                  <a:pt x="15218" y="6382"/>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7" name="Shape 2714">
            <a:extLst>
              <a:ext uri="{FF2B5EF4-FFF2-40B4-BE49-F238E27FC236}">
                <a16:creationId xmlns:a16="http://schemas.microsoft.com/office/drawing/2014/main" id="{F5124D8A-4F33-7041-80DD-22FCD26E195F}"/>
              </a:ext>
            </a:extLst>
          </p:cNvPr>
          <p:cNvSpPr/>
          <p:nvPr userDrawn="1"/>
        </p:nvSpPr>
        <p:spPr>
          <a:xfrm>
            <a:off x="5652121"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8054" y="9818"/>
                </a:moveTo>
                <a:lnTo>
                  <a:pt x="10800" y="7072"/>
                </a:lnTo>
                <a:lnTo>
                  <a:pt x="13547" y="9818"/>
                </a:lnTo>
                <a:cubicBezTo>
                  <a:pt x="13547" y="9818"/>
                  <a:pt x="8054" y="9818"/>
                  <a:pt x="8054" y="9818"/>
                </a:cubicBezTo>
                <a:close/>
                <a:moveTo>
                  <a:pt x="15111" y="10002"/>
                </a:moveTo>
                <a:lnTo>
                  <a:pt x="15083" y="9975"/>
                </a:lnTo>
                <a:cubicBezTo>
                  <a:pt x="15076" y="9968"/>
                  <a:pt x="15069" y="9960"/>
                  <a:pt x="15061" y="9953"/>
                </a:cubicBezTo>
                <a:lnTo>
                  <a:pt x="11184" y="6075"/>
                </a:lnTo>
                <a:lnTo>
                  <a:pt x="11177" y="6080"/>
                </a:lnTo>
                <a:cubicBezTo>
                  <a:pt x="11088" y="5968"/>
                  <a:pt x="10955" y="5891"/>
                  <a:pt x="10800" y="5891"/>
                </a:cubicBezTo>
                <a:cubicBezTo>
                  <a:pt x="10645" y="5891"/>
                  <a:pt x="10512" y="5968"/>
                  <a:pt x="10422" y="6080"/>
                </a:cubicBezTo>
                <a:lnTo>
                  <a:pt x="10416" y="6075"/>
                </a:lnTo>
                <a:lnTo>
                  <a:pt x="6539" y="9953"/>
                </a:lnTo>
                <a:cubicBezTo>
                  <a:pt x="6531" y="9960"/>
                  <a:pt x="6524" y="9968"/>
                  <a:pt x="6517" y="9975"/>
                </a:cubicBezTo>
                <a:lnTo>
                  <a:pt x="6489" y="10002"/>
                </a:lnTo>
                <a:lnTo>
                  <a:pt x="6495" y="10007"/>
                </a:lnTo>
                <a:cubicBezTo>
                  <a:pt x="6428" y="10091"/>
                  <a:pt x="6382" y="10193"/>
                  <a:pt x="6382" y="10309"/>
                </a:cubicBezTo>
                <a:cubicBezTo>
                  <a:pt x="6382" y="10580"/>
                  <a:pt x="6601" y="10800"/>
                  <a:pt x="6873" y="10800"/>
                </a:cubicBezTo>
                <a:lnTo>
                  <a:pt x="14727" y="10800"/>
                </a:lnTo>
                <a:cubicBezTo>
                  <a:pt x="14999" y="10800"/>
                  <a:pt x="15218" y="10580"/>
                  <a:pt x="15218" y="10309"/>
                </a:cubicBezTo>
                <a:cubicBezTo>
                  <a:pt x="15218" y="10193"/>
                  <a:pt x="15172" y="10091"/>
                  <a:pt x="15105" y="10007"/>
                </a:cubicBezTo>
                <a:cubicBezTo>
                  <a:pt x="15105" y="10007"/>
                  <a:pt x="15111" y="10002"/>
                  <a:pt x="15111" y="10002"/>
                </a:cubicBezTo>
                <a:close/>
                <a:moveTo>
                  <a:pt x="14236" y="13745"/>
                </a:moveTo>
                <a:lnTo>
                  <a:pt x="7364" y="13745"/>
                </a:lnTo>
                <a:lnTo>
                  <a:pt x="7364" y="12764"/>
                </a:lnTo>
                <a:lnTo>
                  <a:pt x="14236" y="12764"/>
                </a:lnTo>
                <a:cubicBezTo>
                  <a:pt x="14236" y="12764"/>
                  <a:pt x="14236" y="13745"/>
                  <a:pt x="14236" y="13745"/>
                </a:cubicBezTo>
                <a:close/>
                <a:moveTo>
                  <a:pt x="14727" y="11782"/>
                </a:moveTo>
                <a:lnTo>
                  <a:pt x="6873" y="11782"/>
                </a:lnTo>
                <a:cubicBezTo>
                  <a:pt x="6601" y="11782"/>
                  <a:pt x="6382" y="12001"/>
                  <a:pt x="6382" y="12273"/>
                </a:cubicBezTo>
                <a:lnTo>
                  <a:pt x="6382" y="14236"/>
                </a:lnTo>
                <a:cubicBezTo>
                  <a:pt x="6382" y="14508"/>
                  <a:pt x="6601" y="14727"/>
                  <a:pt x="6873" y="14727"/>
                </a:cubicBezTo>
                <a:lnTo>
                  <a:pt x="14727" y="14727"/>
                </a:lnTo>
                <a:cubicBezTo>
                  <a:pt x="14999" y="14727"/>
                  <a:pt x="15218" y="14508"/>
                  <a:pt x="15218" y="14236"/>
                </a:cubicBezTo>
                <a:lnTo>
                  <a:pt x="15218" y="12273"/>
                </a:lnTo>
                <a:cubicBezTo>
                  <a:pt x="15218" y="12001"/>
                  <a:pt x="14999" y="11782"/>
                  <a:pt x="147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8" name="Shape 2715">
            <a:extLst>
              <a:ext uri="{FF2B5EF4-FFF2-40B4-BE49-F238E27FC236}">
                <a16:creationId xmlns:a16="http://schemas.microsoft.com/office/drawing/2014/main" id="{03269102-16A7-E340-9011-9D370664CB3D}"/>
              </a:ext>
            </a:extLst>
          </p:cNvPr>
          <p:cNvSpPr/>
          <p:nvPr userDrawn="1"/>
        </p:nvSpPr>
        <p:spPr>
          <a:xfrm>
            <a:off x="6185730" y="3991196"/>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9" name="Shape 2716">
            <a:extLst>
              <a:ext uri="{FF2B5EF4-FFF2-40B4-BE49-F238E27FC236}">
                <a16:creationId xmlns:a16="http://schemas.microsoft.com/office/drawing/2014/main" id="{27945FF1-0D56-B04B-9C6D-98C1FCA47074}"/>
              </a:ext>
            </a:extLst>
          </p:cNvPr>
          <p:cNvSpPr/>
          <p:nvPr userDrawn="1"/>
        </p:nvSpPr>
        <p:spPr>
          <a:xfrm>
            <a:off x="6718544"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2" y="6873"/>
                  <a:pt x="6873" y="7092"/>
                  <a:pt x="6873" y="7364"/>
                </a:cubicBezTo>
                <a:lnTo>
                  <a:pt x="6873" y="14236"/>
                </a:lnTo>
                <a:cubicBezTo>
                  <a:pt x="6873" y="14508"/>
                  <a:pt x="7092" y="14727"/>
                  <a:pt x="7364" y="14727"/>
                </a:cubicBezTo>
                <a:lnTo>
                  <a:pt x="14236" y="14727"/>
                </a:lnTo>
                <a:cubicBezTo>
                  <a:pt x="14508" y="14727"/>
                  <a:pt x="14727" y="14508"/>
                  <a:pt x="14727" y="14236"/>
                </a:cubicBezTo>
                <a:lnTo>
                  <a:pt x="14727" y="7364"/>
                </a:lnTo>
                <a:cubicBezTo>
                  <a:pt x="14727" y="7092"/>
                  <a:pt x="14508" y="6873"/>
                  <a:pt x="14236" y="6873"/>
                </a:cubicBezTo>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7673"/>
                </a:moveTo>
                <a:lnTo>
                  <a:pt x="21600" y="17673"/>
                </a:lnTo>
                <a:lnTo>
                  <a:pt x="21600" y="15709"/>
                </a:lnTo>
                <a:lnTo>
                  <a:pt x="20618" y="15709"/>
                </a:lnTo>
                <a:cubicBezTo>
                  <a:pt x="20618" y="15709"/>
                  <a:pt x="20618" y="17673"/>
                  <a:pt x="20618" y="17673"/>
                </a:cubicBezTo>
                <a:close/>
                <a:moveTo>
                  <a:pt x="15709" y="982"/>
                </a:moveTo>
                <a:lnTo>
                  <a:pt x="17673" y="982"/>
                </a:lnTo>
                <a:lnTo>
                  <a:pt x="17673" y="0"/>
                </a:lnTo>
                <a:lnTo>
                  <a:pt x="15709" y="0"/>
                </a:lnTo>
                <a:cubicBezTo>
                  <a:pt x="15709" y="0"/>
                  <a:pt x="15709" y="982"/>
                  <a:pt x="15709" y="982"/>
                </a:cubicBezTo>
                <a:close/>
                <a:moveTo>
                  <a:pt x="3927" y="982"/>
                </a:moveTo>
                <a:lnTo>
                  <a:pt x="5891" y="982"/>
                </a:lnTo>
                <a:lnTo>
                  <a:pt x="5891" y="0"/>
                </a:lnTo>
                <a:lnTo>
                  <a:pt x="3927" y="0"/>
                </a:lnTo>
                <a:cubicBezTo>
                  <a:pt x="3927" y="0"/>
                  <a:pt x="3927" y="982"/>
                  <a:pt x="3927" y="982"/>
                </a:cubicBezTo>
                <a:close/>
                <a:moveTo>
                  <a:pt x="20618" y="13745"/>
                </a:moveTo>
                <a:lnTo>
                  <a:pt x="21600" y="13745"/>
                </a:lnTo>
                <a:lnTo>
                  <a:pt x="21600" y="11782"/>
                </a:lnTo>
                <a:lnTo>
                  <a:pt x="20618" y="11782"/>
                </a:lnTo>
                <a:cubicBezTo>
                  <a:pt x="20618" y="11782"/>
                  <a:pt x="20618" y="13745"/>
                  <a:pt x="20618" y="13745"/>
                </a:cubicBezTo>
                <a:close/>
                <a:moveTo>
                  <a:pt x="982" y="7855"/>
                </a:moveTo>
                <a:lnTo>
                  <a:pt x="0" y="7855"/>
                </a:lnTo>
                <a:lnTo>
                  <a:pt x="0" y="9818"/>
                </a:lnTo>
                <a:lnTo>
                  <a:pt x="982" y="9818"/>
                </a:lnTo>
                <a:cubicBezTo>
                  <a:pt x="982" y="9818"/>
                  <a:pt x="982" y="7855"/>
                  <a:pt x="982" y="7855"/>
                </a:cubicBezTo>
                <a:close/>
                <a:moveTo>
                  <a:pt x="9818" y="0"/>
                </a:moveTo>
                <a:lnTo>
                  <a:pt x="7855" y="0"/>
                </a:lnTo>
                <a:lnTo>
                  <a:pt x="7855" y="982"/>
                </a:lnTo>
                <a:lnTo>
                  <a:pt x="9818" y="982"/>
                </a:lnTo>
                <a:cubicBezTo>
                  <a:pt x="9818" y="982"/>
                  <a:pt x="9818" y="0"/>
                  <a:pt x="9818" y="0"/>
                </a:cubicBezTo>
                <a:close/>
                <a:moveTo>
                  <a:pt x="982" y="3927"/>
                </a:moveTo>
                <a:lnTo>
                  <a:pt x="0" y="3927"/>
                </a:lnTo>
                <a:lnTo>
                  <a:pt x="0" y="5891"/>
                </a:lnTo>
                <a:lnTo>
                  <a:pt x="982" y="5891"/>
                </a:lnTo>
                <a:cubicBezTo>
                  <a:pt x="982" y="5891"/>
                  <a:pt x="982" y="3927"/>
                  <a:pt x="982" y="3927"/>
                </a:cubicBezTo>
                <a:close/>
                <a:moveTo>
                  <a:pt x="20350" y="1964"/>
                </a:moveTo>
                <a:lnTo>
                  <a:pt x="21426" y="1964"/>
                </a:lnTo>
                <a:cubicBezTo>
                  <a:pt x="21128" y="1133"/>
                  <a:pt x="20470" y="477"/>
                  <a:pt x="19636" y="180"/>
                </a:cubicBezTo>
                <a:lnTo>
                  <a:pt x="19636" y="1254"/>
                </a:lnTo>
                <a:cubicBezTo>
                  <a:pt x="19931" y="1426"/>
                  <a:pt x="20177" y="1670"/>
                  <a:pt x="20350" y="1964"/>
                </a:cubicBezTo>
                <a:moveTo>
                  <a:pt x="13745" y="0"/>
                </a:moveTo>
                <a:lnTo>
                  <a:pt x="11782" y="0"/>
                </a:lnTo>
                <a:lnTo>
                  <a:pt x="11782" y="982"/>
                </a:lnTo>
                <a:lnTo>
                  <a:pt x="13745" y="982"/>
                </a:lnTo>
                <a:cubicBezTo>
                  <a:pt x="13745" y="982"/>
                  <a:pt x="13745" y="0"/>
                  <a:pt x="13745" y="0"/>
                </a:cubicBezTo>
                <a:close/>
                <a:moveTo>
                  <a:pt x="3927" y="21600"/>
                </a:moveTo>
                <a:lnTo>
                  <a:pt x="5891" y="21600"/>
                </a:lnTo>
                <a:lnTo>
                  <a:pt x="5891" y="20618"/>
                </a:lnTo>
                <a:lnTo>
                  <a:pt x="3927" y="20618"/>
                </a:lnTo>
                <a:cubicBezTo>
                  <a:pt x="3927" y="20618"/>
                  <a:pt x="3927" y="21600"/>
                  <a:pt x="3927" y="21600"/>
                </a:cubicBezTo>
                <a:close/>
                <a:moveTo>
                  <a:pt x="1250" y="19636"/>
                </a:moveTo>
                <a:lnTo>
                  <a:pt x="175" y="19636"/>
                </a:lnTo>
                <a:cubicBezTo>
                  <a:pt x="472" y="20467"/>
                  <a:pt x="1130" y="21123"/>
                  <a:pt x="1964" y="21420"/>
                </a:cubicBezTo>
                <a:lnTo>
                  <a:pt x="1964" y="20346"/>
                </a:lnTo>
                <a:cubicBezTo>
                  <a:pt x="1669" y="20174"/>
                  <a:pt x="1423" y="19929"/>
                  <a:pt x="1250" y="19636"/>
                </a:cubicBezTo>
                <a:moveTo>
                  <a:pt x="175" y="1964"/>
                </a:moveTo>
                <a:lnTo>
                  <a:pt x="1250" y="1964"/>
                </a:lnTo>
                <a:cubicBezTo>
                  <a:pt x="1423" y="1670"/>
                  <a:pt x="1669" y="1426"/>
                  <a:pt x="1964" y="1254"/>
                </a:cubicBezTo>
                <a:lnTo>
                  <a:pt x="1964" y="180"/>
                </a:lnTo>
                <a:cubicBezTo>
                  <a:pt x="1130" y="477"/>
                  <a:pt x="472" y="1133"/>
                  <a:pt x="175" y="1964"/>
                </a:cubicBezTo>
                <a:moveTo>
                  <a:pt x="982" y="15709"/>
                </a:moveTo>
                <a:lnTo>
                  <a:pt x="0" y="15709"/>
                </a:lnTo>
                <a:lnTo>
                  <a:pt x="0" y="17673"/>
                </a:lnTo>
                <a:lnTo>
                  <a:pt x="982" y="17673"/>
                </a:lnTo>
                <a:cubicBezTo>
                  <a:pt x="982" y="17673"/>
                  <a:pt x="982" y="15709"/>
                  <a:pt x="982" y="15709"/>
                </a:cubicBezTo>
                <a:close/>
                <a:moveTo>
                  <a:pt x="982" y="11782"/>
                </a:moveTo>
                <a:lnTo>
                  <a:pt x="0" y="11782"/>
                </a:lnTo>
                <a:lnTo>
                  <a:pt x="0" y="13745"/>
                </a:lnTo>
                <a:lnTo>
                  <a:pt x="982" y="13745"/>
                </a:lnTo>
                <a:cubicBezTo>
                  <a:pt x="982" y="13745"/>
                  <a:pt x="982" y="11782"/>
                  <a:pt x="982" y="1178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0" name="Shape 2717">
            <a:extLst>
              <a:ext uri="{FF2B5EF4-FFF2-40B4-BE49-F238E27FC236}">
                <a16:creationId xmlns:a16="http://schemas.microsoft.com/office/drawing/2014/main" id="{971B2E54-A49D-B746-A869-A50DFCF78E87}"/>
              </a:ext>
            </a:extLst>
          </p:cNvPr>
          <p:cNvSpPr/>
          <p:nvPr userDrawn="1"/>
        </p:nvSpPr>
        <p:spPr>
          <a:xfrm>
            <a:off x="7252153"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1782"/>
                </a:moveTo>
                <a:cubicBezTo>
                  <a:pt x="14592" y="11782"/>
                  <a:pt x="14469" y="11837"/>
                  <a:pt x="14380" y="11926"/>
                </a:cubicBezTo>
                <a:lnTo>
                  <a:pt x="11291" y="15015"/>
                </a:lnTo>
                <a:lnTo>
                  <a:pt x="11291" y="5400"/>
                </a:lnTo>
                <a:cubicBezTo>
                  <a:pt x="11291" y="5129"/>
                  <a:pt x="11071" y="4909"/>
                  <a:pt x="10800" y="4909"/>
                </a:cubicBezTo>
                <a:cubicBezTo>
                  <a:pt x="10529" y="4909"/>
                  <a:pt x="10309" y="5129"/>
                  <a:pt x="10309" y="5400"/>
                </a:cubicBezTo>
                <a:lnTo>
                  <a:pt x="10309" y="15015"/>
                </a:lnTo>
                <a:lnTo>
                  <a:pt x="7220" y="11926"/>
                </a:lnTo>
                <a:cubicBezTo>
                  <a:pt x="7131" y="11837"/>
                  <a:pt x="7008" y="11782"/>
                  <a:pt x="6873" y="11782"/>
                </a:cubicBezTo>
                <a:cubicBezTo>
                  <a:pt x="6601" y="11782"/>
                  <a:pt x="6382" y="12001"/>
                  <a:pt x="6382" y="12273"/>
                </a:cubicBezTo>
                <a:cubicBezTo>
                  <a:pt x="6382" y="12408"/>
                  <a:pt x="6437" y="12531"/>
                  <a:pt x="6526" y="12620"/>
                </a:cubicBezTo>
                <a:lnTo>
                  <a:pt x="10453" y="16547"/>
                </a:lnTo>
                <a:cubicBezTo>
                  <a:pt x="10542" y="16636"/>
                  <a:pt x="10664" y="16691"/>
                  <a:pt x="10800" y="16691"/>
                </a:cubicBezTo>
                <a:cubicBezTo>
                  <a:pt x="10936" y="16691"/>
                  <a:pt x="11058" y="16636"/>
                  <a:pt x="11147" y="16547"/>
                </a:cubicBezTo>
                <a:lnTo>
                  <a:pt x="15074" y="12620"/>
                </a:lnTo>
                <a:cubicBezTo>
                  <a:pt x="15163" y="12531"/>
                  <a:pt x="15218" y="12408"/>
                  <a:pt x="15218" y="12273"/>
                </a:cubicBezTo>
                <a:cubicBezTo>
                  <a:pt x="15218" y="12001"/>
                  <a:pt x="14999" y="11782"/>
                  <a:pt x="14727" y="11782"/>
                </a:cubicBezTo>
                <a:moveTo>
                  <a:pt x="11782" y="21600"/>
                </a:moveTo>
                <a:lnTo>
                  <a:pt x="13745" y="21600"/>
                </a:lnTo>
                <a:lnTo>
                  <a:pt x="13745" y="20618"/>
                </a:lnTo>
                <a:lnTo>
                  <a:pt x="11782" y="20618"/>
                </a:lnTo>
                <a:cubicBezTo>
                  <a:pt x="11782" y="20618"/>
                  <a:pt x="11782" y="21600"/>
                  <a:pt x="11782" y="21600"/>
                </a:cubicBezTo>
                <a:close/>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20618" y="9818"/>
                </a:moveTo>
                <a:lnTo>
                  <a:pt x="21600" y="9818"/>
                </a:lnTo>
                <a:lnTo>
                  <a:pt x="21600" y="7855"/>
                </a:lnTo>
                <a:lnTo>
                  <a:pt x="20618" y="7855"/>
                </a:lnTo>
                <a:cubicBezTo>
                  <a:pt x="20618" y="7855"/>
                  <a:pt x="20618" y="9818"/>
                  <a:pt x="20618" y="9818"/>
                </a:cubicBezTo>
                <a:close/>
                <a:moveTo>
                  <a:pt x="3927" y="982"/>
                </a:moveTo>
                <a:lnTo>
                  <a:pt x="5891" y="982"/>
                </a:lnTo>
                <a:lnTo>
                  <a:pt x="5891" y="0"/>
                </a:lnTo>
                <a:lnTo>
                  <a:pt x="3927" y="0"/>
                </a:lnTo>
                <a:cubicBezTo>
                  <a:pt x="3927" y="0"/>
                  <a:pt x="3927" y="982"/>
                  <a:pt x="3927"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17673"/>
                </a:moveTo>
                <a:lnTo>
                  <a:pt x="21600" y="17673"/>
                </a:lnTo>
                <a:lnTo>
                  <a:pt x="21600" y="15709"/>
                </a:lnTo>
                <a:lnTo>
                  <a:pt x="20618" y="15709"/>
                </a:lnTo>
                <a:cubicBezTo>
                  <a:pt x="20618" y="15709"/>
                  <a:pt x="20618" y="17673"/>
                  <a:pt x="20618" y="1767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982" y="3927"/>
                </a:moveTo>
                <a:lnTo>
                  <a:pt x="0" y="3927"/>
                </a:lnTo>
                <a:lnTo>
                  <a:pt x="0" y="5891"/>
                </a:lnTo>
                <a:lnTo>
                  <a:pt x="982" y="5891"/>
                </a:lnTo>
                <a:cubicBezTo>
                  <a:pt x="982" y="5891"/>
                  <a:pt x="982" y="3927"/>
                  <a:pt x="982" y="3927"/>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8" y="1133"/>
                  <a:pt x="20470" y="477"/>
                  <a:pt x="19636" y="180"/>
                </a:cubicBezTo>
                <a:lnTo>
                  <a:pt x="19636" y="1254"/>
                </a:lnTo>
                <a:cubicBezTo>
                  <a:pt x="19931" y="1426"/>
                  <a:pt x="20177" y="1670"/>
                  <a:pt x="20350" y="1964"/>
                </a:cubicBezTo>
                <a:moveTo>
                  <a:pt x="982" y="7855"/>
                </a:moveTo>
                <a:lnTo>
                  <a:pt x="0" y="7855"/>
                </a:lnTo>
                <a:lnTo>
                  <a:pt x="0" y="9818"/>
                </a:lnTo>
                <a:lnTo>
                  <a:pt x="982" y="9818"/>
                </a:lnTo>
                <a:cubicBezTo>
                  <a:pt x="982" y="9818"/>
                  <a:pt x="982" y="7855"/>
                  <a:pt x="982" y="7855"/>
                </a:cubicBezTo>
                <a:close/>
                <a:moveTo>
                  <a:pt x="13745" y="0"/>
                </a:moveTo>
                <a:lnTo>
                  <a:pt x="11782" y="0"/>
                </a:lnTo>
                <a:lnTo>
                  <a:pt x="11782" y="982"/>
                </a:lnTo>
                <a:lnTo>
                  <a:pt x="13745" y="982"/>
                </a:lnTo>
                <a:cubicBezTo>
                  <a:pt x="13745" y="982"/>
                  <a:pt x="13745" y="0"/>
                  <a:pt x="13745" y="0"/>
                </a:cubicBezTo>
                <a:close/>
                <a:moveTo>
                  <a:pt x="982" y="11782"/>
                </a:moveTo>
                <a:lnTo>
                  <a:pt x="0" y="11782"/>
                </a:lnTo>
                <a:lnTo>
                  <a:pt x="0" y="13745"/>
                </a:lnTo>
                <a:lnTo>
                  <a:pt x="982" y="13745"/>
                </a:lnTo>
                <a:cubicBezTo>
                  <a:pt x="982" y="13745"/>
                  <a:pt x="982" y="11782"/>
                  <a:pt x="982" y="11782"/>
                </a:cubicBezTo>
                <a:close/>
                <a:moveTo>
                  <a:pt x="175" y="1964"/>
                </a:moveTo>
                <a:lnTo>
                  <a:pt x="1250" y="1964"/>
                </a:lnTo>
                <a:cubicBezTo>
                  <a:pt x="1423" y="1670"/>
                  <a:pt x="1669" y="1426"/>
                  <a:pt x="1964" y="1254"/>
                </a:cubicBezTo>
                <a:lnTo>
                  <a:pt x="1964" y="180"/>
                </a:lnTo>
                <a:cubicBezTo>
                  <a:pt x="1130" y="477"/>
                  <a:pt x="472" y="1133"/>
                  <a:pt x="175" y="1964"/>
                </a:cubicBezTo>
                <a:moveTo>
                  <a:pt x="1250" y="19636"/>
                </a:moveTo>
                <a:lnTo>
                  <a:pt x="175" y="19636"/>
                </a:lnTo>
                <a:cubicBezTo>
                  <a:pt x="472" y="20467"/>
                  <a:pt x="1130" y="21123"/>
                  <a:pt x="1964" y="21420"/>
                </a:cubicBezTo>
                <a:lnTo>
                  <a:pt x="1964" y="20346"/>
                </a:lnTo>
                <a:cubicBezTo>
                  <a:pt x="1669" y="20174"/>
                  <a:pt x="1423" y="19929"/>
                  <a:pt x="1250" y="19636"/>
                </a:cubicBezTo>
                <a:moveTo>
                  <a:pt x="3927" y="21600"/>
                </a:moveTo>
                <a:lnTo>
                  <a:pt x="5891" y="21600"/>
                </a:lnTo>
                <a:lnTo>
                  <a:pt x="5891" y="20618"/>
                </a:lnTo>
                <a:lnTo>
                  <a:pt x="3927" y="20618"/>
                </a:lnTo>
                <a:cubicBezTo>
                  <a:pt x="3927" y="20618"/>
                  <a:pt x="3927" y="21600"/>
                  <a:pt x="3927" y="21600"/>
                </a:cubicBezTo>
                <a:close/>
                <a:moveTo>
                  <a:pt x="982" y="15709"/>
                </a:moveTo>
                <a:lnTo>
                  <a:pt x="0" y="15709"/>
                </a:lnTo>
                <a:lnTo>
                  <a:pt x="0" y="17673"/>
                </a:lnTo>
                <a:lnTo>
                  <a:pt x="982" y="17673"/>
                </a:lnTo>
                <a:cubicBezTo>
                  <a:pt x="982" y="17673"/>
                  <a:pt x="982" y="15709"/>
                  <a:pt x="982"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1" name="Shape 2718">
            <a:extLst>
              <a:ext uri="{FF2B5EF4-FFF2-40B4-BE49-F238E27FC236}">
                <a16:creationId xmlns:a16="http://schemas.microsoft.com/office/drawing/2014/main" id="{A9599AE8-8B11-0D46-9202-FCBAB266798C}"/>
              </a:ext>
            </a:extLst>
          </p:cNvPr>
          <p:cNvSpPr/>
          <p:nvPr userDrawn="1"/>
        </p:nvSpPr>
        <p:spPr>
          <a:xfrm>
            <a:off x="4051296"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3927" y="982"/>
                </a:moveTo>
                <a:lnTo>
                  <a:pt x="5891" y="982"/>
                </a:lnTo>
                <a:lnTo>
                  <a:pt x="5891" y="0"/>
                </a:lnTo>
                <a:lnTo>
                  <a:pt x="3927" y="0"/>
                </a:lnTo>
                <a:cubicBezTo>
                  <a:pt x="3927" y="0"/>
                  <a:pt x="3927" y="982"/>
                  <a:pt x="3927" y="982"/>
                </a:cubicBezTo>
                <a:close/>
                <a:moveTo>
                  <a:pt x="11782" y="21600"/>
                </a:moveTo>
                <a:lnTo>
                  <a:pt x="13745" y="21600"/>
                </a:lnTo>
                <a:lnTo>
                  <a:pt x="13745" y="20618"/>
                </a:lnTo>
                <a:lnTo>
                  <a:pt x="11782" y="20618"/>
                </a:lnTo>
                <a:cubicBezTo>
                  <a:pt x="11782" y="20618"/>
                  <a:pt x="11782" y="21600"/>
                  <a:pt x="11782" y="21600"/>
                </a:cubicBezTo>
                <a:close/>
                <a:moveTo>
                  <a:pt x="15709" y="21600"/>
                </a:moveTo>
                <a:lnTo>
                  <a:pt x="17673" y="21600"/>
                </a:lnTo>
                <a:lnTo>
                  <a:pt x="17673" y="20618"/>
                </a:lnTo>
                <a:lnTo>
                  <a:pt x="15709" y="20618"/>
                </a:lnTo>
                <a:cubicBezTo>
                  <a:pt x="15709" y="20618"/>
                  <a:pt x="15709" y="21600"/>
                  <a:pt x="15709" y="21600"/>
                </a:cubicBezTo>
                <a:close/>
                <a:moveTo>
                  <a:pt x="20618" y="5891"/>
                </a:moveTo>
                <a:lnTo>
                  <a:pt x="21600" y="5891"/>
                </a:lnTo>
                <a:lnTo>
                  <a:pt x="21600" y="3927"/>
                </a:lnTo>
                <a:lnTo>
                  <a:pt x="20618" y="3927"/>
                </a:lnTo>
                <a:cubicBezTo>
                  <a:pt x="20618" y="3927"/>
                  <a:pt x="20618" y="5891"/>
                  <a:pt x="20618" y="5891"/>
                </a:cubicBezTo>
                <a:close/>
                <a:moveTo>
                  <a:pt x="11147" y="5053"/>
                </a:moveTo>
                <a:cubicBezTo>
                  <a:pt x="11058" y="4964"/>
                  <a:pt x="10935" y="4909"/>
                  <a:pt x="10800" y="4909"/>
                </a:cubicBezTo>
                <a:cubicBezTo>
                  <a:pt x="10665" y="4909"/>
                  <a:pt x="10542" y="4964"/>
                  <a:pt x="10453" y="5053"/>
                </a:cubicBezTo>
                <a:lnTo>
                  <a:pt x="6526" y="8980"/>
                </a:lnTo>
                <a:cubicBezTo>
                  <a:pt x="6437" y="9069"/>
                  <a:pt x="6382" y="9192"/>
                  <a:pt x="6382" y="9327"/>
                </a:cubicBezTo>
                <a:cubicBezTo>
                  <a:pt x="6382" y="9599"/>
                  <a:pt x="6602" y="9818"/>
                  <a:pt x="6873" y="9818"/>
                </a:cubicBezTo>
                <a:cubicBezTo>
                  <a:pt x="7008" y="9818"/>
                  <a:pt x="7131" y="9764"/>
                  <a:pt x="7220" y="9674"/>
                </a:cubicBezTo>
                <a:lnTo>
                  <a:pt x="10309" y="6585"/>
                </a:lnTo>
                <a:lnTo>
                  <a:pt x="10309" y="16200"/>
                </a:lnTo>
                <a:cubicBezTo>
                  <a:pt x="10309" y="16471"/>
                  <a:pt x="10529" y="16691"/>
                  <a:pt x="10800" y="16691"/>
                </a:cubicBezTo>
                <a:cubicBezTo>
                  <a:pt x="11071" y="16691"/>
                  <a:pt x="11291" y="16471"/>
                  <a:pt x="11291" y="16200"/>
                </a:cubicBezTo>
                <a:lnTo>
                  <a:pt x="11291" y="6585"/>
                </a:lnTo>
                <a:lnTo>
                  <a:pt x="14380" y="9674"/>
                </a:lnTo>
                <a:cubicBezTo>
                  <a:pt x="14469" y="9764"/>
                  <a:pt x="14592" y="9818"/>
                  <a:pt x="14727" y="9818"/>
                </a:cubicBezTo>
                <a:cubicBezTo>
                  <a:pt x="14998" y="9818"/>
                  <a:pt x="15218" y="9599"/>
                  <a:pt x="15218" y="9327"/>
                </a:cubicBezTo>
                <a:cubicBezTo>
                  <a:pt x="15218" y="9192"/>
                  <a:pt x="15163" y="9069"/>
                  <a:pt x="15074" y="8980"/>
                </a:cubicBezTo>
                <a:cubicBezTo>
                  <a:pt x="15074" y="8980"/>
                  <a:pt x="11147" y="5053"/>
                  <a:pt x="11147" y="505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20618" y="9818"/>
                </a:moveTo>
                <a:lnTo>
                  <a:pt x="21600" y="9818"/>
                </a:lnTo>
                <a:lnTo>
                  <a:pt x="21600" y="7855"/>
                </a:lnTo>
                <a:lnTo>
                  <a:pt x="20618" y="7855"/>
                </a:lnTo>
                <a:cubicBezTo>
                  <a:pt x="20618" y="7855"/>
                  <a:pt x="20618" y="9818"/>
                  <a:pt x="20618" y="9818"/>
                </a:cubicBezTo>
                <a:close/>
                <a:moveTo>
                  <a:pt x="19636" y="20346"/>
                </a:moveTo>
                <a:lnTo>
                  <a:pt x="19636" y="21420"/>
                </a:lnTo>
                <a:cubicBezTo>
                  <a:pt x="20469" y="21123"/>
                  <a:pt x="21129" y="20467"/>
                  <a:pt x="21426" y="19636"/>
                </a:cubicBezTo>
                <a:lnTo>
                  <a:pt x="20350" y="19636"/>
                </a:lnTo>
                <a:cubicBezTo>
                  <a:pt x="20177" y="19929"/>
                  <a:pt x="19931" y="20174"/>
                  <a:pt x="19636" y="20346"/>
                </a:cubicBezTo>
                <a:moveTo>
                  <a:pt x="20618" y="17673"/>
                </a:moveTo>
                <a:lnTo>
                  <a:pt x="21600" y="17673"/>
                </a:lnTo>
                <a:lnTo>
                  <a:pt x="21600" y="15709"/>
                </a:lnTo>
                <a:lnTo>
                  <a:pt x="20618" y="15709"/>
                </a:lnTo>
                <a:cubicBezTo>
                  <a:pt x="20618" y="15709"/>
                  <a:pt x="20618" y="17673"/>
                  <a:pt x="20618" y="17673"/>
                </a:cubicBezTo>
                <a:close/>
                <a:moveTo>
                  <a:pt x="7855" y="21600"/>
                </a:moveTo>
                <a:lnTo>
                  <a:pt x="9818" y="21600"/>
                </a:lnTo>
                <a:lnTo>
                  <a:pt x="9818" y="20618"/>
                </a:lnTo>
                <a:lnTo>
                  <a:pt x="7855" y="20618"/>
                </a:lnTo>
                <a:cubicBezTo>
                  <a:pt x="7855" y="20618"/>
                  <a:pt x="7855" y="21600"/>
                  <a:pt x="7855" y="21600"/>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9" y="1133"/>
                  <a:pt x="20469" y="477"/>
                  <a:pt x="19636" y="180"/>
                </a:cubicBezTo>
                <a:lnTo>
                  <a:pt x="19636" y="1254"/>
                </a:lnTo>
                <a:cubicBezTo>
                  <a:pt x="19931" y="1426"/>
                  <a:pt x="20177" y="1670"/>
                  <a:pt x="20350" y="1964"/>
                </a:cubicBezTo>
                <a:moveTo>
                  <a:pt x="982" y="3927"/>
                </a:moveTo>
                <a:lnTo>
                  <a:pt x="0" y="3927"/>
                </a:lnTo>
                <a:lnTo>
                  <a:pt x="0" y="5891"/>
                </a:lnTo>
                <a:lnTo>
                  <a:pt x="982" y="5891"/>
                </a:lnTo>
                <a:cubicBezTo>
                  <a:pt x="982" y="5891"/>
                  <a:pt x="982" y="3927"/>
                  <a:pt x="982" y="3927"/>
                </a:cubicBezTo>
                <a:close/>
                <a:moveTo>
                  <a:pt x="3927" y="21600"/>
                </a:moveTo>
                <a:lnTo>
                  <a:pt x="5891" y="21600"/>
                </a:lnTo>
                <a:lnTo>
                  <a:pt x="5891" y="20618"/>
                </a:lnTo>
                <a:lnTo>
                  <a:pt x="3927" y="20618"/>
                </a:lnTo>
                <a:cubicBezTo>
                  <a:pt x="3927" y="20618"/>
                  <a:pt x="3927" y="21600"/>
                  <a:pt x="3927" y="21600"/>
                </a:cubicBezTo>
                <a:close/>
                <a:moveTo>
                  <a:pt x="13745" y="0"/>
                </a:moveTo>
                <a:lnTo>
                  <a:pt x="11782" y="0"/>
                </a:lnTo>
                <a:lnTo>
                  <a:pt x="11782" y="982"/>
                </a:lnTo>
                <a:lnTo>
                  <a:pt x="13745" y="982"/>
                </a:lnTo>
                <a:cubicBezTo>
                  <a:pt x="13745" y="982"/>
                  <a:pt x="13745" y="0"/>
                  <a:pt x="13745" y="0"/>
                </a:cubicBezTo>
                <a:close/>
                <a:moveTo>
                  <a:pt x="174" y="1964"/>
                </a:moveTo>
                <a:lnTo>
                  <a:pt x="1250" y="1964"/>
                </a:lnTo>
                <a:cubicBezTo>
                  <a:pt x="1423" y="1670"/>
                  <a:pt x="1669" y="1426"/>
                  <a:pt x="1964" y="1254"/>
                </a:cubicBezTo>
                <a:lnTo>
                  <a:pt x="1964" y="180"/>
                </a:lnTo>
                <a:cubicBezTo>
                  <a:pt x="1131" y="477"/>
                  <a:pt x="472" y="1133"/>
                  <a:pt x="174" y="1964"/>
                </a:cubicBezTo>
                <a:moveTo>
                  <a:pt x="1250" y="19636"/>
                </a:moveTo>
                <a:lnTo>
                  <a:pt x="174" y="19636"/>
                </a:lnTo>
                <a:cubicBezTo>
                  <a:pt x="472" y="20467"/>
                  <a:pt x="1131" y="21123"/>
                  <a:pt x="1964" y="21420"/>
                </a:cubicBezTo>
                <a:lnTo>
                  <a:pt x="1964" y="20346"/>
                </a:lnTo>
                <a:cubicBezTo>
                  <a:pt x="1669" y="20174"/>
                  <a:pt x="1423" y="19929"/>
                  <a:pt x="1250" y="19636"/>
                </a:cubicBezTo>
                <a:moveTo>
                  <a:pt x="982" y="11782"/>
                </a:moveTo>
                <a:lnTo>
                  <a:pt x="0" y="11782"/>
                </a:lnTo>
                <a:lnTo>
                  <a:pt x="0" y="13745"/>
                </a:lnTo>
                <a:lnTo>
                  <a:pt x="982" y="13745"/>
                </a:lnTo>
                <a:cubicBezTo>
                  <a:pt x="982" y="13745"/>
                  <a:pt x="982" y="11782"/>
                  <a:pt x="982" y="11782"/>
                </a:cubicBezTo>
                <a:close/>
                <a:moveTo>
                  <a:pt x="982" y="7855"/>
                </a:moveTo>
                <a:lnTo>
                  <a:pt x="0" y="7855"/>
                </a:lnTo>
                <a:lnTo>
                  <a:pt x="0" y="9818"/>
                </a:lnTo>
                <a:lnTo>
                  <a:pt x="982" y="9818"/>
                </a:lnTo>
                <a:cubicBezTo>
                  <a:pt x="982" y="9818"/>
                  <a:pt x="982" y="7855"/>
                  <a:pt x="982" y="7855"/>
                </a:cubicBezTo>
                <a:close/>
                <a:moveTo>
                  <a:pt x="982" y="15709"/>
                </a:moveTo>
                <a:lnTo>
                  <a:pt x="0" y="15709"/>
                </a:lnTo>
                <a:lnTo>
                  <a:pt x="0" y="17673"/>
                </a:lnTo>
                <a:lnTo>
                  <a:pt x="982" y="17673"/>
                </a:lnTo>
                <a:cubicBezTo>
                  <a:pt x="982" y="17673"/>
                  <a:pt x="982" y="15709"/>
                  <a:pt x="982"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2" name="Shape 2719">
            <a:extLst>
              <a:ext uri="{FF2B5EF4-FFF2-40B4-BE49-F238E27FC236}">
                <a16:creationId xmlns:a16="http://schemas.microsoft.com/office/drawing/2014/main" id="{A9DDF37E-844C-1C46-BD59-79024E9BD570}"/>
              </a:ext>
            </a:extLst>
          </p:cNvPr>
          <p:cNvSpPr/>
          <p:nvPr userDrawn="1"/>
        </p:nvSpPr>
        <p:spPr>
          <a:xfrm>
            <a:off x="1918451" y="4524804"/>
            <a:ext cx="277921"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3" name="Shape 2720">
            <a:extLst>
              <a:ext uri="{FF2B5EF4-FFF2-40B4-BE49-F238E27FC236}">
                <a16:creationId xmlns:a16="http://schemas.microsoft.com/office/drawing/2014/main" id="{8D43DC78-C5F9-164E-A582-59D8A5A9085A}"/>
              </a:ext>
            </a:extLst>
          </p:cNvPr>
          <p:cNvSpPr/>
          <p:nvPr userDrawn="1"/>
        </p:nvSpPr>
        <p:spPr>
          <a:xfrm>
            <a:off x="2451265"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4" name="Shape 2721">
            <a:extLst>
              <a:ext uri="{FF2B5EF4-FFF2-40B4-BE49-F238E27FC236}">
                <a16:creationId xmlns:a16="http://schemas.microsoft.com/office/drawing/2014/main" id="{2CA757F6-6428-B244-9AF5-8406C540855A}"/>
              </a:ext>
            </a:extLst>
          </p:cNvPr>
          <p:cNvSpPr/>
          <p:nvPr userDrawn="1"/>
        </p:nvSpPr>
        <p:spPr>
          <a:xfrm>
            <a:off x="2984873"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5" name="Shape 2722">
            <a:extLst>
              <a:ext uri="{FF2B5EF4-FFF2-40B4-BE49-F238E27FC236}">
                <a16:creationId xmlns:a16="http://schemas.microsoft.com/office/drawing/2014/main" id="{48F5BA46-391A-BE48-B1C9-D2658CE2182E}"/>
              </a:ext>
            </a:extLst>
          </p:cNvPr>
          <p:cNvSpPr/>
          <p:nvPr userDrawn="1"/>
        </p:nvSpPr>
        <p:spPr>
          <a:xfrm>
            <a:off x="3518482"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6" name="Shape 2727">
            <a:extLst>
              <a:ext uri="{FF2B5EF4-FFF2-40B4-BE49-F238E27FC236}">
                <a16:creationId xmlns:a16="http://schemas.microsoft.com/office/drawing/2014/main" id="{AA7D94BC-F532-3743-B070-ED917879B4F2}"/>
              </a:ext>
            </a:extLst>
          </p:cNvPr>
          <p:cNvSpPr/>
          <p:nvPr userDrawn="1"/>
        </p:nvSpPr>
        <p:spPr>
          <a:xfrm>
            <a:off x="6185730"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29"/>
                  <a:pt x="15145" y="4433"/>
                </a:cubicBezTo>
                <a:lnTo>
                  <a:pt x="15143" y="4424"/>
                </a:lnTo>
                <a:lnTo>
                  <a:pt x="11483" y="3967"/>
                </a:lnTo>
                <a:cubicBezTo>
                  <a:pt x="11424" y="3942"/>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6" y="8306"/>
                </a:lnTo>
                <a:cubicBezTo>
                  <a:pt x="15085" y="8332"/>
                  <a:pt x="15150" y="8345"/>
                  <a:pt x="15218" y="8345"/>
                </a:cubicBezTo>
                <a:cubicBezTo>
                  <a:pt x="15234" y="8345"/>
                  <a:pt x="15248" y="8338"/>
                  <a:pt x="15264" y="8336"/>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7" name="Shape 2728">
            <a:extLst>
              <a:ext uri="{FF2B5EF4-FFF2-40B4-BE49-F238E27FC236}">
                <a16:creationId xmlns:a16="http://schemas.microsoft.com/office/drawing/2014/main" id="{518F1FF4-A075-544D-9C7A-83AD1A2EF0D8}"/>
              </a:ext>
            </a:extLst>
          </p:cNvPr>
          <p:cNvSpPr/>
          <p:nvPr userDrawn="1"/>
        </p:nvSpPr>
        <p:spPr>
          <a:xfrm>
            <a:off x="1906540"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6"/>
                  <a:pt x="7532" y="13745"/>
                  <a:pt x="8345" y="13745"/>
                </a:cubicBezTo>
                <a:lnTo>
                  <a:pt x="9327" y="13745"/>
                </a:lnTo>
                <a:cubicBezTo>
                  <a:pt x="10141" y="13745"/>
                  <a:pt x="10800" y="14406"/>
                  <a:pt x="10800" y="15218"/>
                </a:cubicBezTo>
                <a:cubicBezTo>
                  <a:pt x="10800" y="16031"/>
                  <a:pt x="10141" y="16691"/>
                  <a:pt x="9327" y="16691"/>
                </a:cubicBezTo>
                <a:moveTo>
                  <a:pt x="15218" y="4418"/>
                </a:moveTo>
                <a:cubicBezTo>
                  <a:pt x="15192" y="4418"/>
                  <a:pt x="15170" y="4429"/>
                  <a:pt x="15145" y="4433"/>
                </a:cubicBezTo>
                <a:lnTo>
                  <a:pt x="15144" y="4424"/>
                </a:lnTo>
                <a:lnTo>
                  <a:pt x="11483" y="3967"/>
                </a:lnTo>
                <a:cubicBezTo>
                  <a:pt x="11424" y="3941"/>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7" y="8307"/>
                </a:lnTo>
                <a:cubicBezTo>
                  <a:pt x="15085" y="8332"/>
                  <a:pt x="15150" y="8345"/>
                  <a:pt x="15218" y="8345"/>
                </a:cubicBezTo>
                <a:cubicBezTo>
                  <a:pt x="15234" y="8345"/>
                  <a:pt x="15248" y="8338"/>
                  <a:pt x="15264" y="8336"/>
                </a:cubicBezTo>
                <a:lnTo>
                  <a:pt x="15293" y="8340"/>
                </a:lnTo>
                <a:lnTo>
                  <a:pt x="15291" y="8331"/>
                </a:lnTo>
                <a:cubicBezTo>
                  <a:pt x="15526" y="8294"/>
                  <a:pt x="15709" y="8100"/>
                  <a:pt x="15709" y="7855"/>
                </a:cubicBezTo>
                <a:lnTo>
                  <a:pt x="15709" y="4909"/>
                </a:lnTo>
                <a:cubicBezTo>
                  <a:pt x="15709" y="4638"/>
                  <a:pt x="15489" y="4418"/>
                  <a:pt x="15218"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8" name="Shape 2729">
            <a:extLst>
              <a:ext uri="{FF2B5EF4-FFF2-40B4-BE49-F238E27FC236}">
                <a16:creationId xmlns:a16="http://schemas.microsoft.com/office/drawing/2014/main" id="{C533CF5C-D9FA-DB4C-92C9-6AB22F0B2DC4}"/>
              </a:ext>
            </a:extLst>
          </p:cNvPr>
          <p:cNvSpPr/>
          <p:nvPr userDrawn="1"/>
        </p:nvSpPr>
        <p:spPr>
          <a:xfrm>
            <a:off x="2440148" y="5058413"/>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7673" y="7318"/>
                </a:moveTo>
                <a:lnTo>
                  <a:pt x="14727" y="6949"/>
                </a:lnTo>
                <a:lnTo>
                  <a:pt x="14727" y="4956"/>
                </a:lnTo>
                <a:lnTo>
                  <a:pt x="17673" y="5324"/>
                </a:lnTo>
                <a:cubicBezTo>
                  <a:pt x="17673" y="5324"/>
                  <a:pt x="17673" y="7318"/>
                  <a:pt x="17673" y="7318"/>
                </a:cubicBezTo>
                <a:close/>
                <a:moveTo>
                  <a:pt x="12273" y="16691"/>
                </a:moveTo>
                <a:lnTo>
                  <a:pt x="11291" y="16691"/>
                </a:lnTo>
                <a:cubicBezTo>
                  <a:pt x="10477" y="16691"/>
                  <a:pt x="9818" y="16031"/>
                  <a:pt x="9818" y="15218"/>
                </a:cubicBezTo>
                <a:cubicBezTo>
                  <a:pt x="9818" y="14406"/>
                  <a:pt x="10477" y="13745"/>
                  <a:pt x="11291" y="13745"/>
                </a:cubicBezTo>
                <a:lnTo>
                  <a:pt x="12273" y="13745"/>
                </a:lnTo>
                <a:cubicBezTo>
                  <a:pt x="13086" y="13745"/>
                  <a:pt x="13745" y="14406"/>
                  <a:pt x="13745" y="15218"/>
                </a:cubicBezTo>
                <a:cubicBezTo>
                  <a:pt x="13745" y="16031"/>
                  <a:pt x="13086" y="16691"/>
                  <a:pt x="12273" y="16691"/>
                </a:cubicBezTo>
                <a:moveTo>
                  <a:pt x="18164" y="4418"/>
                </a:moveTo>
                <a:cubicBezTo>
                  <a:pt x="18138" y="4418"/>
                  <a:pt x="18115" y="4429"/>
                  <a:pt x="18091" y="4433"/>
                </a:cubicBezTo>
                <a:lnTo>
                  <a:pt x="18089" y="4424"/>
                </a:lnTo>
                <a:lnTo>
                  <a:pt x="14428" y="3967"/>
                </a:lnTo>
                <a:cubicBezTo>
                  <a:pt x="14369" y="3941"/>
                  <a:pt x="14305" y="3927"/>
                  <a:pt x="14236" y="3927"/>
                </a:cubicBezTo>
                <a:cubicBezTo>
                  <a:pt x="14220" y="3927"/>
                  <a:pt x="14206" y="3935"/>
                  <a:pt x="14191" y="3937"/>
                </a:cubicBezTo>
                <a:lnTo>
                  <a:pt x="14162" y="3933"/>
                </a:lnTo>
                <a:lnTo>
                  <a:pt x="14163" y="3942"/>
                </a:lnTo>
                <a:cubicBezTo>
                  <a:pt x="13929" y="3979"/>
                  <a:pt x="13745" y="4173"/>
                  <a:pt x="13745" y="4418"/>
                </a:cubicBezTo>
                <a:lnTo>
                  <a:pt x="13745" y="13266"/>
                </a:lnTo>
                <a:cubicBezTo>
                  <a:pt x="13335" y="12955"/>
                  <a:pt x="12828" y="12764"/>
                  <a:pt x="12273" y="12764"/>
                </a:cubicBezTo>
                <a:lnTo>
                  <a:pt x="11291" y="12764"/>
                </a:lnTo>
                <a:cubicBezTo>
                  <a:pt x="9935" y="12764"/>
                  <a:pt x="8836" y="13862"/>
                  <a:pt x="8836" y="15218"/>
                </a:cubicBezTo>
                <a:cubicBezTo>
                  <a:pt x="8836" y="16574"/>
                  <a:pt x="9935" y="17673"/>
                  <a:pt x="11291" y="17673"/>
                </a:cubicBezTo>
                <a:lnTo>
                  <a:pt x="12273" y="17673"/>
                </a:lnTo>
                <a:cubicBezTo>
                  <a:pt x="13629" y="17673"/>
                  <a:pt x="14727" y="16574"/>
                  <a:pt x="14727" y="15218"/>
                </a:cubicBezTo>
                <a:lnTo>
                  <a:pt x="14727" y="7901"/>
                </a:lnTo>
                <a:lnTo>
                  <a:pt x="17972" y="8307"/>
                </a:lnTo>
                <a:cubicBezTo>
                  <a:pt x="18031" y="8332"/>
                  <a:pt x="18095" y="8345"/>
                  <a:pt x="18164" y="8345"/>
                </a:cubicBezTo>
                <a:cubicBezTo>
                  <a:pt x="18180" y="8345"/>
                  <a:pt x="18194" y="8338"/>
                  <a:pt x="18210" y="8336"/>
                </a:cubicBezTo>
                <a:lnTo>
                  <a:pt x="18238" y="8340"/>
                </a:lnTo>
                <a:lnTo>
                  <a:pt x="18237" y="8331"/>
                </a:lnTo>
                <a:cubicBezTo>
                  <a:pt x="18471" y="8294"/>
                  <a:pt x="18655" y="8100"/>
                  <a:pt x="18655" y="7855"/>
                </a:cubicBezTo>
                <a:lnTo>
                  <a:pt x="18655" y="4909"/>
                </a:lnTo>
                <a:cubicBezTo>
                  <a:pt x="18655" y="4638"/>
                  <a:pt x="18434" y="4418"/>
                  <a:pt x="18164" y="4418"/>
                </a:cubicBezTo>
                <a:moveTo>
                  <a:pt x="10800" y="10309"/>
                </a:moveTo>
                <a:cubicBezTo>
                  <a:pt x="10800" y="10038"/>
                  <a:pt x="10580" y="9818"/>
                  <a:pt x="10309" y="9818"/>
                </a:cubicBezTo>
                <a:lnTo>
                  <a:pt x="4418" y="9818"/>
                </a:lnTo>
                <a:cubicBezTo>
                  <a:pt x="4147" y="9818"/>
                  <a:pt x="3927" y="10038"/>
                  <a:pt x="3927" y="10309"/>
                </a:cubicBezTo>
                <a:cubicBezTo>
                  <a:pt x="3927" y="10580"/>
                  <a:pt x="4147" y="10800"/>
                  <a:pt x="4418" y="10800"/>
                </a:cubicBezTo>
                <a:lnTo>
                  <a:pt x="10309" y="10800"/>
                </a:lnTo>
                <a:cubicBezTo>
                  <a:pt x="10580" y="10800"/>
                  <a:pt x="10800" y="10580"/>
                  <a:pt x="10800" y="10309"/>
                </a:cubicBezTo>
                <a:moveTo>
                  <a:pt x="4418" y="6873"/>
                </a:moveTo>
                <a:lnTo>
                  <a:pt x="10309" y="6873"/>
                </a:lnTo>
                <a:cubicBezTo>
                  <a:pt x="10580" y="6873"/>
                  <a:pt x="10800" y="6653"/>
                  <a:pt x="10800" y="6382"/>
                </a:cubicBezTo>
                <a:cubicBezTo>
                  <a:pt x="10800" y="6110"/>
                  <a:pt x="10580" y="5891"/>
                  <a:pt x="10309" y="5891"/>
                </a:cubicBezTo>
                <a:lnTo>
                  <a:pt x="4418" y="5891"/>
                </a:lnTo>
                <a:cubicBezTo>
                  <a:pt x="4147" y="5891"/>
                  <a:pt x="3927" y="6110"/>
                  <a:pt x="3927" y="6382"/>
                </a:cubicBezTo>
                <a:cubicBezTo>
                  <a:pt x="3927" y="6653"/>
                  <a:pt x="4147" y="6873"/>
                  <a:pt x="4418" y="6873"/>
                </a:cubicBezTo>
                <a:moveTo>
                  <a:pt x="4418" y="8836"/>
                </a:moveTo>
                <a:lnTo>
                  <a:pt x="10309" y="8836"/>
                </a:lnTo>
                <a:cubicBezTo>
                  <a:pt x="10580" y="8836"/>
                  <a:pt x="10800" y="8617"/>
                  <a:pt x="10800" y="8345"/>
                </a:cubicBezTo>
                <a:cubicBezTo>
                  <a:pt x="10800" y="8074"/>
                  <a:pt x="10580" y="7855"/>
                  <a:pt x="10309" y="7855"/>
                </a:cubicBezTo>
                <a:lnTo>
                  <a:pt x="4418" y="7855"/>
                </a:lnTo>
                <a:cubicBezTo>
                  <a:pt x="4147" y="7855"/>
                  <a:pt x="3927" y="8074"/>
                  <a:pt x="3927" y="8345"/>
                </a:cubicBezTo>
                <a:cubicBezTo>
                  <a:pt x="3927" y="8617"/>
                  <a:pt x="4147" y="8836"/>
                  <a:pt x="4418" y="8836"/>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9" name="Shape 2730">
            <a:extLst>
              <a:ext uri="{FF2B5EF4-FFF2-40B4-BE49-F238E27FC236}">
                <a16:creationId xmlns:a16="http://schemas.microsoft.com/office/drawing/2014/main" id="{8ECBF5DC-AA75-EC42-A29C-80F067B420DC}"/>
              </a:ext>
            </a:extLst>
          </p:cNvPr>
          <p:cNvSpPr/>
          <p:nvPr userDrawn="1"/>
        </p:nvSpPr>
        <p:spPr>
          <a:xfrm>
            <a:off x="2972962"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691" y="5988"/>
                </a:moveTo>
                <a:lnTo>
                  <a:pt x="8836" y="7734"/>
                </a:lnTo>
                <a:lnTo>
                  <a:pt x="8836" y="5794"/>
                </a:lnTo>
                <a:lnTo>
                  <a:pt x="16691" y="4048"/>
                </a:lnTo>
                <a:cubicBezTo>
                  <a:pt x="16691" y="4048"/>
                  <a:pt x="16691" y="5988"/>
                  <a:pt x="16691" y="5988"/>
                </a:cubicBezTo>
                <a:close/>
                <a:moveTo>
                  <a:pt x="15218" y="15709"/>
                </a:moveTo>
                <a:lnTo>
                  <a:pt x="14236" y="15709"/>
                </a:lnTo>
                <a:cubicBezTo>
                  <a:pt x="13423" y="15709"/>
                  <a:pt x="12764" y="15050"/>
                  <a:pt x="12764" y="14236"/>
                </a:cubicBezTo>
                <a:cubicBezTo>
                  <a:pt x="12764" y="13423"/>
                  <a:pt x="13423" y="12764"/>
                  <a:pt x="14236" y="12764"/>
                </a:cubicBezTo>
                <a:lnTo>
                  <a:pt x="15218" y="12764"/>
                </a:lnTo>
                <a:cubicBezTo>
                  <a:pt x="16032" y="12764"/>
                  <a:pt x="16691" y="13423"/>
                  <a:pt x="16691" y="14236"/>
                </a:cubicBezTo>
                <a:cubicBezTo>
                  <a:pt x="16691" y="15050"/>
                  <a:pt x="16032" y="15709"/>
                  <a:pt x="15218" y="15709"/>
                </a:cubicBezTo>
                <a:moveTo>
                  <a:pt x="6382" y="17673"/>
                </a:moveTo>
                <a:lnTo>
                  <a:pt x="5400" y="17673"/>
                </a:lnTo>
                <a:cubicBezTo>
                  <a:pt x="4586" y="17673"/>
                  <a:pt x="3927" y="17014"/>
                  <a:pt x="3927" y="16200"/>
                </a:cubicBezTo>
                <a:cubicBezTo>
                  <a:pt x="3927" y="15387"/>
                  <a:pt x="4586" y="14727"/>
                  <a:pt x="5400" y="14727"/>
                </a:cubicBezTo>
                <a:lnTo>
                  <a:pt x="6382" y="14727"/>
                </a:lnTo>
                <a:cubicBezTo>
                  <a:pt x="7195" y="14727"/>
                  <a:pt x="7855" y="15387"/>
                  <a:pt x="7855" y="16200"/>
                </a:cubicBezTo>
                <a:cubicBezTo>
                  <a:pt x="7855" y="17014"/>
                  <a:pt x="7195" y="17673"/>
                  <a:pt x="6382" y="17673"/>
                </a:cubicBezTo>
                <a:moveTo>
                  <a:pt x="17182" y="2945"/>
                </a:moveTo>
                <a:cubicBezTo>
                  <a:pt x="17148" y="2945"/>
                  <a:pt x="17119" y="2958"/>
                  <a:pt x="17088" y="2965"/>
                </a:cubicBezTo>
                <a:lnTo>
                  <a:pt x="17086" y="2955"/>
                </a:lnTo>
                <a:lnTo>
                  <a:pt x="8249" y="4919"/>
                </a:lnTo>
                <a:lnTo>
                  <a:pt x="8251" y="4928"/>
                </a:lnTo>
                <a:cubicBezTo>
                  <a:pt x="8027" y="4973"/>
                  <a:pt x="7855" y="5162"/>
                  <a:pt x="7855" y="5400"/>
                </a:cubicBezTo>
                <a:lnTo>
                  <a:pt x="7855" y="14248"/>
                </a:lnTo>
                <a:cubicBezTo>
                  <a:pt x="7444" y="13937"/>
                  <a:pt x="6937" y="13745"/>
                  <a:pt x="6382" y="13745"/>
                </a:cubicBezTo>
                <a:lnTo>
                  <a:pt x="5400" y="13745"/>
                </a:lnTo>
                <a:cubicBezTo>
                  <a:pt x="4044" y="13745"/>
                  <a:pt x="2945" y="14844"/>
                  <a:pt x="2945" y="16200"/>
                </a:cubicBezTo>
                <a:cubicBezTo>
                  <a:pt x="2945" y="17556"/>
                  <a:pt x="4044" y="18655"/>
                  <a:pt x="5400" y="18655"/>
                </a:cubicBezTo>
                <a:lnTo>
                  <a:pt x="6382" y="18655"/>
                </a:lnTo>
                <a:cubicBezTo>
                  <a:pt x="7737" y="18655"/>
                  <a:pt x="8836" y="17556"/>
                  <a:pt x="8836" y="16200"/>
                </a:cubicBezTo>
                <a:lnTo>
                  <a:pt x="8836" y="8739"/>
                </a:lnTo>
                <a:lnTo>
                  <a:pt x="16691" y="6994"/>
                </a:lnTo>
                <a:lnTo>
                  <a:pt x="16691" y="12284"/>
                </a:lnTo>
                <a:cubicBezTo>
                  <a:pt x="16280" y="11974"/>
                  <a:pt x="15773" y="11782"/>
                  <a:pt x="15218" y="11782"/>
                </a:cubicBezTo>
                <a:lnTo>
                  <a:pt x="14236" y="11782"/>
                </a:lnTo>
                <a:cubicBezTo>
                  <a:pt x="12881" y="11782"/>
                  <a:pt x="11782" y="12881"/>
                  <a:pt x="11782" y="14236"/>
                </a:cubicBezTo>
                <a:cubicBezTo>
                  <a:pt x="11782" y="15592"/>
                  <a:pt x="12881" y="16691"/>
                  <a:pt x="14236" y="16691"/>
                </a:cubicBezTo>
                <a:lnTo>
                  <a:pt x="15218" y="16691"/>
                </a:lnTo>
                <a:cubicBezTo>
                  <a:pt x="16573" y="16691"/>
                  <a:pt x="17673" y="15592"/>
                  <a:pt x="17673" y="14236"/>
                </a:cubicBezTo>
                <a:lnTo>
                  <a:pt x="17673" y="3436"/>
                </a:lnTo>
                <a:cubicBezTo>
                  <a:pt x="17673" y="3165"/>
                  <a:pt x="17453" y="2945"/>
                  <a:pt x="17182"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0" name="Shape 2731">
            <a:extLst>
              <a:ext uri="{FF2B5EF4-FFF2-40B4-BE49-F238E27FC236}">
                <a16:creationId xmlns:a16="http://schemas.microsoft.com/office/drawing/2014/main" id="{2C2E041F-5FBE-5D4E-A6F5-75597D3B4F31}"/>
              </a:ext>
            </a:extLst>
          </p:cNvPr>
          <p:cNvSpPr/>
          <p:nvPr userDrawn="1"/>
        </p:nvSpPr>
        <p:spPr>
          <a:xfrm>
            <a:off x="3506571" y="5071118"/>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1" name="Shape 2734">
            <a:extLst>
              <a:ext uri="{FF2B5EF4-FFF2-40B4-BE49-F238E27FC236}">
                <a16:creationId xmlns:a16="http://schemas.microsoft.com/office/drawing/2014/main" id="{E9BFBBDD-092D-AE47-A0E5-498BCFC2B820}"/>
              </a:ext>
            </a:extLst>
          </p:cNvPr>
          <p:cNvSpPr/>
          <p:nvPr userDrawn="1"/>
        </p:nvSpPr>
        <p:spPr>
          <a:xfrm>
            <a:off x="4052090" y="5096526"/>
            <a:ext cx="279509" cy="202486"/>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6"/>
                </a:lnTo>
                <a:cubicBezTo>
                  <a:pt x="8208" y="6906"/>
                  <a:pt x="8046" y="6750"/>
                  <a:pt x="7855" y="6750"/>
                </a:cubicBezTo>
                <a:cubicBezTo>
                  <a:pt x="7663" y="6750"/>
                  <a:pt x="7501" y="6906"/>
                  <a:pt x="7420" y="7126"/>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6"/>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3"/>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3"/>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2" name="Shape 2735">
            <a:extLst>
              <a:ext uri="{FF2B5EF4-FFF2-40B4-BE49-F238E27FC236}">
                <a16:creationId xmlns:a16="http://schemas.microsoft.com/office/drawing/2014/main" id="{C4595704-276F-7946-AAEF-4E23451374D3}"/>
              </a:ext>
            </a:extLst>
          </p:cNvPr>
          <p:cNvSpPr/>
          <p:nvPr userDrawn="1"/>
        </p:nvSpPr>
        <p:spPr>
          <a:xfrm>
            <a:off x="4585699" y="5083821"/>
            <a:ext cx="278715" cy="227896"/>
          </a:xfrm>
          <a:custGeom>
            <a:avLst/>
            <a:gdLst/>
            <a:ahLst/>
            <a:cxnLst>
              <a:cxn ang="0">
                <a:pos x="wd2" y="hd2"/>
              </a:cxn>
              <a:cxn ang="5400000">
                <a:pos x="wd2" y="hd2"/>
              </a:cxn>
              <a:cxn ang="10800000">
                <a:pos x="wd2" y="hd2"/>
              </a:cxn>
              <a:cxn ang="16200000">
                <a:pos x="wd2" y="hd2"/>
              </a:cxn>
            </a:cxnLst>
            <a:rect l="0" t="0" r="r" b="b"/>
            <a:pathLst>
              <a:path w="21600" h="21600" extrusionOk="0">
                <a:moveTo>
                  <a:pt x="11291" y="12000"/>
                </a:moveTo>
                <a:lnTo>
                  <a:pt x="13255" y="12000"/>
                </a:lnTo>
                <a:cubicBezTo>
                  <a:pt x="13526" y="12000"/>
                  <a:pt x="13745" y="11732"/>
                  <a:pt x="13745" y="11400"/>
                </a:cubicBezTo>
                <a:cubicBezTo>
                  <a:pt x="13745" y="11068"/>
                  <a:pt x="13526" y="10800"/>
                  <a:pt x="13255" y="10800"/>
                </a:cubicBezTo>
                <a:lnTo>
                  <a:pt x="11291" y="10800"/>
                </a:lnTo>
                <a:cubicBezTo>
                  <a:pt x="11020" y="10800"/>
                  <a:pt x="10800" y="11068"/>
                  <a:pt x="10800" y="11400"/>
                </a:cubicBezTo>
                <a:cubicBezTo>
                  <a:pt x="10800" y="11732"/>
                  <a:pt x="11020" y="12000"/>
                  <a:pt x="11291" y="12000"/>
                </a:cubicBezTo>
                <a:moveTo>
                  <a:pt x="11291" y="13800"/>
                </a:moveTo>
                <a:lnTo>
                  <a:pt x="12273" y="13800"/>
                </a:lnTo>
                <a:cubicBezTo>
                  <a:pt x="12544" y="13800"/>
                  <a:pt x="12764" y="13532"/>
                  <a:pt x="12764" y="13200"/>
                </a:cubicBezTo>
                <a:cubicBezTo>
                  <a:pt x="12764" y="12868"/>
                  <a:pt x="12544" y="12600"/>
                  <a:pt x="12273" y="12600"/>
                </a:cubicBezTo>
                <a:lnTo>
                  <a:pt x="11291" y="12600"/>
                </a:lnTo>
                <a:cubicBezTo>
                  <a:pt x="11020" y="12600"/>
                  <a:pt x="10800" y="12868"/>
                  <a:pt x="10800" y="13200"/>
                </a:cubicBezTo>
                <a:cubicBezTo>
                  <a:pt x="10800" y="13532"/>
                  <a:pt x="11020" y="13800"/>
                  <a:pt x="11291" y="13800"/>
                </a:cubicBezTo>
                <a:moveTo>
                  <a:pt x="11291" y="15600"/>
                </a:moveTo>
                <a:lnTo>
                  <a:pt x="13255" y="15600"/>
                </a:lnTo>
                <a:cubicBezTo>
                  <a:pt x="13526" y="15600"/>
                  <a:pt x="13745" y="15332"/>
                  <a:pt x="13745" y="15000"/>
                </a:cubicBezTo>
                <a:cubicBezTo>
                  <a:pt x="13745" y="14668"/>
                  <a:pt x="13526" y="14400"/>
                  <a:pt x="13255" y="14400"/>
                </a:cubicBezTo>
                <a:lnTo>
                  <a:pt x="11291" y="14400"/>
                </a:lnTo>
                <a:cubicBezTo>
                  <a:pt x="11020" y="14400"/>
                  <a:pt x="10800" y="14668"/>
                  <a:pt x="10800" y="15000"/>
                </a:cubicBezTo>
                <a:cubicBezTo>
                  <a:pt x="10800" y="15332"/>
                  <a:pt x="11020" y="15600"/>
                  <a:pt x="11291" y="15600"/>
                </a:cubicBezTo>
                <a:moveTo>
                  <a:pt x="20618" y="0"/>
                </a:moveTo>
                <a:lnTo>
                  <a:pt x="3927" y="0"/>
                </a:lnTo>
                <a:cubicBezTo>
                  <a:pt x="3385" y="0"/>
                  <a:pt x="2945" y="538"/>
                  <a:pt x="2945" y="1200"/>
                </a:cubicBezTo>
                <a:lnTo>
                  <a:pt x="2945" y="3000"/>
                </a:lnTo>
                <a:cubicBezTo>
                  <a:pt x="2945" y="3332"/>
                  <a:pt x="3165" y="3600"/>
                  <a:pt x="3436" y="3600"/>
                </a:cubicBezTo>
                <a:cubicBezTo>
                  <a:pt x="3708" y="3600"/>
                  <a:pt x="3927" y="3332"/>
                  <a:pt x="3927" y="3000"/>
                </a:cubicBezTo>
                <a:lnTo>
                  <a:pt x="3927" y="1200"/>
                </a:lnTo>
                <a:lnTo>
                  <a:pt x="20618" y="1200"/>
                </a:lnTo>
                <a:lnTo>
                  <a:pt x="20618" y="15600"/>
                </a:lnTo>
                <a:lnTo>
                  <a:pt x="20127" y="15600"/>
                </a:lnTo>
                <a:cubicBezTo>
                  <a:pt x="19856" y="15600"/>
                  <a:pt x="19636" y="15868"/>
                  <a:pt x="19636" y="16200"/>
                </a:cubicBezTo>
                <a:cubicBezTo>
                  <a:pt x="19636" y="16532"/>
                  <a:pt x="19856" y="16800"/>
                  <a:pt x="20127" y="16800"/>
                </a:cubicBezTo>
                <a:lnTo>
                  <a:pt x="20618" y="16800"/>
                </a:lnTo>
                <a:cubicBezTo>
                  <a:pt x="21160" y="16800"/>
                  <a:pt x="21600" y="16263"/>
                  <a:pt x="21600" y="15600"/>
                </a:cubicBezTo>
                <a:lnTo>
                  <a:pt x="21600" y="1200"/>
                </a:lnTo>
                <a:cubicBezTo>
                  <a:pt x="21600" y="538"/>
                  <a:pt x="21160" y="0"/>
                  <a:pt x="20618" y="0"/>
                </a:cubicBezTo>
                <a:moveTo>
                  <a:pt x="5091" y="13116"/>
                </a:moveTo>
                <a:lnTo>
                  <a:pt x="6156" y="13983"/>
                </a:lnTo>
                <a:lnTo>
                  <a:pt x="5747" y="15581"/>
                </a:lnTo>
                <a:cubicBezTo>
                  <a:pt x="5738" y="15620"/>
                  <a:pt x="5727" y="15657"/>
                  <a:pt x="5727" y="15700"/>
                </a:cubicBezTo>
                <a:cubicBezTo>
                  <a:pt x="5727" y="15976"/>
                  <a:pt x="5911" y="16200"/>
                  <a:pt x="6136" y="16200"/>
                </a:cubicBezTo>
                <a:cubicBezTo>
                  <a:pt x="6221" y="16200"/>
                  <a:pt x="6296" y="16164"/>
                  <a:pt x="6360" y="16110"/>
                </a:cubicBezTo>
                <a:lnTo>
                  <a:pt x="7364" y="15301"/>
                </a:lnTo>
                <a:lnTo>
                  <a:pt x="8364" y="16116"/>
                </a:lnTo>
                <a:cubicBezTo>
                  <a:pt x="8364" y="16116"/>
                  <a:pt x="8424" y="16200"/>
                  <a:pt x="8591" y="16200"/>
                </a:cubicBezTo>
                <a:cubicBezTo>
                  <a:pt x="8817" y="16200"/>
                  <a:pt x="9000" y="15976"/>
                  <a:pt x="9000" y="15700"/>
                </a:cubicBezTo>
                <a:cubicBezTo>
                  <a:pt x="9000" y="15657"/>
                  <a:pt x="8983" y="15622"/>
                  <a:pt x="8974" y="15583"/>
                </a:cubicBezTo>
                <a:lnTo>
                  <a:pt x="8572" y="13983"/>
                </a:lnTo>
                <a:lnTo>
                  <a:pt x="9636" y="13116"/>
                </a:lnTo>
                <a:cubicBezTo>
                  <a:pt x="9636" y="13116"/>
                  <a:pt x="9818" y="13030"/>
                  <a:pt x="9818" y="12700"/>
                </a:cubicBezTo>
                <a:cubicBezTo>
                  <a:pt x="9818" y="12424"/>
                  <a:pt x="9635" y="12200"/>
                  <a:pt x="9409" y="12200"/>
                </a:cubicBezTo>
                <a:lnTo>
                  <a:pt x="8435" y="12200"/>
                </a:lnTo>
                <a:lnTo>
                  <a:pt x="7730" y="10477"/>
                </a:lnTo>
                <a:lnTo>
                  <a:pt x="7726" y="10479"/>
                </a:lnTo>
                <a:cubicBezTo>
                  <a:pt x="7658" y="10315"/>
                  <a:pt x="7524" y="10200"/>
                  <a:pt x="7364" y="10200"/>
                </a:cubicBezTo>
                <a:cubicBezTo>
                  <a:pt x="7204" y="10200"/>
                  <a:pt x="7069" y="10315"/>
                  <a:pt x="7001" y="10479"/>
                </a:cubicBezTo>
                <a:lnTo>
                  <a:pt x="6998" y="10477"/>
                </a:lnTo>
                <a:lnTo>
                  <a:pt x="6293" y="12200"/>
                </a:lnTo>
                <a:lnTo>
                  <a:pt x="5319" y="12200"/>
                </a:lnTo>
                <a:cubicBezTo>
                  <a:pt x="5092" y="12200"/>
                  <a:pt x="4909" y="12424"/>
                  <a:pt x="4909" y="12700"/>
                </a:cubicBezTo>
                <a:cubicBezTo>
                  <a:pt x="4909" y="13030"/>
                  <a:pt x="5091" y="13116"/>
                  <a:pt x="5091" y="13116"/>
                </a:cubicBezTo>
                <a:moveTo>
                  <a:pt x="17673" y="7200"/>
                </a:moveTo>
                <a:lnTo>
                  <a:pt x="16691" y="7200"/>
                </a:lnTo>
                <a:lnTo>
                  <a:pt x="16691" y="6000"/>
                </a:lnTo>
                <a:lnTo>
                  <a:pt x="17673" y="6000"/>
                </a:lnTo>
                <a:cubicBezTo>
                  <a:pt x="17673" y="6000"/>
                  <a:pt x="17673" y="7200"/>
                  <a:pt x="17673" y="7200"/>
                </a:cubicBezTo>
                <a:close/>
                <a:moveTo>
                  <a:pt x="17673" y="10947"/>
                </a:moveTo>
                <a:cubicBezTo>
                  <a:pt x="17102" y="11278"/>
                  <a:pt x="16691" y="12157"/>
                  <a:pt x="16691" y="13200"/>
                </a:cubicBezTo>
                <a:cubicBezTo>
                  <a:pt x="16691" y="14244"/>
                  <a:pt x="17102" y="15122"/>
                  <a:pt x="17673" y="15453"/>
                </a:cubicBezTo>
                <a:lnTo>
                  <a:pt x="17673" y="18000"/>
                </a:lnTo>
                <a:lnTo>
                  <a:pt x="982" y="18000"/>
                </a:lnTo>
                <a:lnTo>
                  <a:pt x="982" y="15453"/>
                </a:lnTo>
                <a:cubicBezTo>
                  <a:pt x="1552" y="15122"/>
                  <a:pt x="1964" y="14244"/>
                  <a:pt x="1964" y="13200"/>
                </a:cubicBezTo>
                <a:cubicBezTo>
                  <a:pt x="1964" y="12157"/>
                  <a:pt x="1552" y="11278"/>
                  <a:pt x="982" y="10947"/>
                </a:cubicBezTo>
                <a:lnTo>
                  <a:pt x="982" y="8400"/>
                </a:lnTo>
                <a:lnTo>
                  <a:pt x="17673" y="8400"/>
                </a:lnTo>
                <a:cubicBezTo>
                  <a:pt x="17673" y="8400"/>
                  <a:pt x="17673" y="10947"/>
                  <a:pt x="17673" y="10947"/>
                </a:cubicBezTo>
                <a:close/>
                <a:moveTo>
                  <a:pt x="17673" y="20400"/>
                </a:moveTo>
                <a:lnTo>
                  <a:pt x="16691" y="20400"/>
                </a:lnTo>
                <a:lnTo>
                  <a:pt x="16691" y="19200"/>
                </a:lnTo>
                <a:lnTo>
                  <a:pt x="17673" y="19200"/>
                </a:lnTo>
                <a:cubicBezTo>
                  <a:pt x="17673" y="19200"/>
                  <a:pt x="17673" y="20400"/>
                  <a:pt x="17673" y="20400"/>
                </a:cubicBezTo>
                <a:close/>
                <a:moveTo>
                  <a:pt x="15709" y="20400"/>
                </a:moveTo>
                <a:lnTo>
                  <a:pt x="982" y="20400"/>
                </a:lnTo>
                <a:lnTo>
                  <a:pt x="982" y="19200"/>
                </a:lnTo>
                <a:lnTo>
                  <a:pt x="15709" y="19200"/>
                </a:lnTo>
                <a:cubicBezTo>
                  <a:pt x="15709" y="19200"/>
                  <a:pt x="15709" y="20400"/>
                  <a:pt x="15709" y="20400"/>
                </a:cubicBezTo>
                <a:close/>
                <a:moveTo>
                  <a:pt x="982" y="6000"/>
                </a:moveTo>
                <a:lnTo>
                  <a:pt x="15709" y="6000"/>
                </a:lnTo>
                <a:lnTo>
                  <a:pt x="15709" y="7200"/>
                </a:lnTo>
                <a:lnTo>
                  <a:pt x="982" y="7200"/>
                </a:lnTo>
                <a:cubicBezTo>
                  <a:pt x="982" y="7200"/>
                  <a:pt x="982" y="6000"/>
                  <a:pt x="982" y="6000"/>
                </a:cubicBezTo>
                <a:close/>
                <a:moveTo>
                  <a:pt x="17673" y="4800"/>
                </a:moveTo>
                <a:lnTo>
                  <a:pt x="982" y="4800"/>
                </a:lnTo>
                <a:cubicBezTo>
                  <a:pt x="439" y="4800"/>
                  <a:pt x="0" y="5338"/>
                  <a:pt x="0" y="6000"/>
                </a:cubicBezTo>
                <a:lnTo>
                  <a:pt x="0" y="11400"/>
                </a:lnTo>
                <a:cubicBezTo>
                  <a:pt x="0" y="11732"/>
                  <a:pt x="220" y="12000"/>
                  <a:pt x="491" y="12000"/>
                </a:cubicBezTo>
                <a:cubicBezTo>
                  <a:pt x="762" y="12000"/>
                  <a:pt x="982" y="12538"/>
                  <a:pt x="982" y="13200"/>
                </a:cubicBezTo>
                <a:cubicBezTo>
                  <a:pt x="982" y="13862"/>
                  <a:pt x="762" y="14400"/>
                  <a:pt x="491" y="14400"/>
                </a:cubicBezTo>
                <a:cubicBezTo>
                  <a:pt x="220" y="14400"/>
                  <a:pt x="0" y="14668"/>
                  <a:pt x="0" y="15000"/>
                </a:cubicBezTo>
                <a:lnTo>
                  <a:pt x="0" y="20400"/>
                </a:lnTo>
                <a:cubicBezTo>
                  <a:pt x="0" y="21063"/>
                  <a:pt x="439" y="21600"/>
                  <a:pt x="982" y="21600"/>
                </a:cubicBezTo>
                <a:lnTo>
                  <a:pt x="17673" y="21600"/>
                </a:lnTo>
                <a:cubicBezTo>
                  <a:pt x="18214" y="21600"/>
                  <a:pt x="18655" y="21063"/>
                  <a:pt x="18655" y="20400"/>
                </a:cubicBezTo>
                <a:lnTo>
                  <a:pt x="18655" y="15000"/>
                </a:lnTo>
                <a:cubicBezTo>
                  <a:pt x="18655" y="14668"/>
                  <a:pt x="18435" y="14400"/>
                  <a:pt x="18164" y="14400"/>
                </a:cubicBezTo>
                <a:cubicBezTo>
                  <a:pt x="17892" y="14400"/>
                  <a:pt x="17673" y="13862"/>
                  <a:pt x="17673" y="13200"/>
                </a:cubicBezTo>
                <a:cubicBezTo>
                  <a:pt x="17673" y="12538"/>
                  <a:pt x="17892" y="12000"/>
                  <a:pt x="18164" y="12000"/>
                </a:cubicBezTo>
                <a:cubicBezTo>
                  <a:pt x="18435" y="12000"/>
                  <a:pt x="18655" y="11732"/>
                  <a:pt x="18655" y="11400"/>
                </a:cubicBezTo>
                <a:lnTo>
                  <a:pt x="18655" y="6000"/>
                </a:lnTo>
                <a:cubicBezTo>
                  <a:pt x="18655" y="5338"/>
                  <a:pt x="18214" y="4800"/>
                  <a:pt x="17673"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3" name="Shape 2736">
            <a:extLst>
              <a:ext uri="{FF2B5EF4-FFF2-40B4-BE49-F238E27FC236}">
                <a16:creationId xmlns:a16="http://schemas.microsoft.com/office/drawing/2014/main" id="{EAA481AA-7F09-1C43-9B5E-99F07C8A1ED4}"/>
              </a:ext>
            </a:extLst>
          </p:cNvPr>
          <p:cNvSpPr/>
          <p:nvPr userDrawn="1"/>
        </p:nvSpPr>
        <p:spPr>
          <a:xfrm>
            <a:off x="5118513"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18655"/>
                </a:lnTo>
                <a:lnTo>
                  <a:pt x="2945" y="18655"/>
                </a:lnTo>
                <a:cubicBezTo>
                  <a:pt x="2945" y="18655"/>
                  <a:pt x="2945" y="2945"/>
                  <a:pt x="2945" y="2945"/>
                </a:cubicBezTo>
                <a:close/>
                <a:moveTo>
                  <a:pt x="1964" y="19636"/>
                </a:moveTo>
                <a:lnTo>
                  <a:pt x="19636" y="19636"/>
                </a:lnTo>
                <a:lnTo>
                  <a:pt x="19636"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4" name="Shape 2737">
            <a:extLst>
              <a:ext uri="{FF2B5EF4-FFF2-40B4-BE49-F238E27FC236}">
                <a16:creationId xmlns:a16="http://schemas.microsoft.com/office/drawing/2014/main" id="{6872C8A4-C210-2D49-B967-25D7548F43B1}"/>
              </a:ext>
            </a:extLst>
          </p:cNvPr>
          <p:cNvSpPr/>
          <p:nvPr userDrawn="1"/>
        </p:nvSpPr>
        <p:spPr>
          <a:xfrm>
            <a:off x="5652121"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5" name="Shape 2738">
            <a:extLst>
              <a:ext uri="{FF2B5EF4-FFF2-40B4-BE49-F238E27FC236}">
                <a16:creationId xmlns:a16="http://schemas.microsoft.com/office/drawing/2014/main" id="{FDB8856F-501C-9946-88CF-9BB69C5C1F53}"/>
              </a:ext>
            </a:extLst>
          </p:cNvPr>
          <p:cNvSpPr/>
          <p:nvPr userDrawn="1"/>
        </p:nvSpPr>
        <p:spPr>
          <a:xfrm>
            <a:off x="1892247"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6" name="Shape 2739">
            <a:extLst>
              <a:ext uri="{FF2B5EF4-FFF2-40B4-BE49-F238E27FC236}">
                <a16:creationId xmlns:a16="http://schemas.microsoft.com/office/drawing/2014/main" id="{682E9BDF-53EB-3648-AFFE-3A2DD14CF8C9}"/>
              </a:ext>
            </a:extLst>
          </p:cNvPr>
          <p:cNvSpPr/>
          <p:nvPr userDrawn="1"/>
        </p:nvSpPr>
        <p:spPr>
          <a:xfrm>
            <a:off x="2425855" y="556264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7" name="Shape 2740">
            <a:extLst>
              <a:ext uri="{FF2B5EF4-FFF2-40B4-BE49-F238E27FC236}">
                <a16:creationId xmlns:a16="http://schemas.microsoft.com/office/drawing/2014/main" id="{8913CB07-93EE-5944-8D17-FFD29D2C119D}"/>
              </a:ext>
            </a:extLst>
          </p:cNvPr>
          <p:cNvSpPr/>
          <p:nvPr userDrawn="1"/>
        </p:nvSpPr>
        <p:spPr>
          <a:xfrm>
            <a:off x="2958669"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8" name="Shape 2741">
            <a:extLst>
              <a:ext uri="{FF2B5EF4-FFF2-40B4-BE49-F238E27FC236}">
                <a16:creationId xmlns:a16="http://schemas.microsoft.com/office/drawing/2014/main" id="{0ECCF096-5ACB-424A-8858-FE4FC38FE5B7}"/>
              </a:ext>
            </a:extLst>
          </p:cNvPr>
          <p:cNvSpPr/>
          <p:nvPr userDrawn="1"/>
        </p:nvSpPr>
        <p:spPr>
          <a:xfrm>
            <a:off x="3492278"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9327" y="9327"/>
                </a:moveTo>
                <a:lnTo>
                  <a:pt x="2945" y="9327"/>
                </a:lnTo>
                <a:lnTo>
                  <a:pt x="2945" y="2945"/>
                </a:lnTo>
                <a:lnTo>
                  <a:pt x="9327" y="2945"/>
                </a:lnTo>
                <a:cubicBezTo>
                  <a:pt x="9327" y="2945"/>
                  <a:pt x="9327" y="9327"/>
                  <a:pt x="9327" y="9327"/>
                </a:cubicBezTo>
                <a:close/>
                <a:moveTo>
                  <a:pt x="10309" y="1964"/>
                </a:moveTo>
                <a:lnTo>
                  <a:pt x="1964" y="1964"/>
                </a:lnTo>
                <a:lnTo>
                  <a:pt x="1964" y="10309"/>
                </a:lnTo>
                <a:lnTo>
                  <a:pt x="10309" y="10309"/>
                </a:lnTo>
                <a:cubicBezTo>
                  <a:pt x="10309" y="10309"/>
                  <a:pt x="10309" y="1964"/>
                  <a:pt x="10309" y="196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9" name="Shape 2742">
            <a:extLst>
              <a:ext uri="{FF2B5EF4-FFF2-40B4-BE49-F238E27FC236}">
                <a16:creationId xmlns:a16="http://schemas.microsoft.com/office/drawing/2014/main" id="{3AB7201A-51FA-E74C-B2BD-F352E9FD6149}"/>
              </a:ext>
            </a:extLst>
          </p:cNvPr>
          <p:cNvSpPr/>
          <p:nvPr userDrawn="1"/>
        </p:nvSpPr>
        <p:spPr>
          <a:xfrm>
            <a:off x="402588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0" name="Shape 2743">
            <a:extLst>
              <a:ext uri="{FF2B5EF4-FFF2-40B4-BE49-F238E27FC236}">
                <a16:creationId xmlns:a16="http://schemas.microsoft.com/office/drawing/2014/main" id="{86556AF2-C038-324B-8151-5071C91E498E}"/>
              </a:ext>
            </a:extLst>
          </p:cNvPr>
          <p:cNvSpPr/>
          <p:nvPr userDrawn="1"/>
        </p:nvSpPr>
        <p:spPr>
          <a:xfrm>
            <a:off x="4559495"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1" name="Shape 2744">
            <a:extLst>
              <a:ext uri="{FF2B5EF4-FFF2-40B4-BE49-F238E27FC236}">
                <a16:creationId xmlns:a16="http://schemas.microsoft.com/office/drawing/2014/main" id="{1D811FCF-D751-4C45-B594-009D25F13AF1}"/>
              </a:ext>
            </a:extLst>
          </p:cNvPr>
          <p:cNvSpPr/>
          <p:nvPr userDrawn="1"/>
        </p:nvSpPr>
        <p:spPr>
          <a:xfrm>
            <a:off x="5093103"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327" y="9327"/>
                </a:moveTo>
                <a:lnTo>
                  <a:pt x="12273" y="9327"/>
                </a:lnTo>
                <a:lnTo>
                  <a:pt x="12273" y="12273"/>
                </a:lnTo>
                <a:lnTo>
                  <a:pt x="9327" y="12273"/>
                </a:lnTo>
                <a:cubicBezTo>
                  <a:pt x="9327" y="12273"/>
                  <a:pt x="9327" y="9327"/>
                  <a:pt x="9327" y="9327"/>
                </a:cubicBezTo>
                <a:close/>
                <a:moveTo>
                  <a:pt x="8345" y="13255"/>
                </a:moveTo>
                <a:lnTo>
                  <a:pt x="13255" y="13255"/>
                </a:lnTo>
                <a:lnTo>
                  <a:pt x="13255" y="8345"/>
                </a:lnTo>
                <a:lnTo>
                  <a:pt x="8345" y="8345"/>
                </a:lnTo>
                <a:cubicBezTo>
                  <a:pt x="8345" y="8345"/>
                  <a:pt x="8345" y="13255"/>
                  <a:pt x="8345" y="13255"/>
                </a:cubicBezTo>
                <a:close/>
                <a:moveTo>
                  <a:pt x="9327" y="15709"/>
                </a:moveTo>
                <a:lnTo>
                  <a:pt x="12273" y="15709"/>
                </a:lnTo>
                <a:lnTo>
                  <a:pt x="12273" y="18655"/>
                </a:lnTo>
                <a:lnTo>
                  <a:pt x="9327" y="18655"/>
                </a:lnTo>
                <a:cubicBezTo>
                  <a:pt x="9327" y="18655"/>
                  <a:pt x="9327" y="15709"/>
                  <a:pt x="9327" y="15709"/>
                </a:cubicBezTo>
                <a:close/>
                <a:moveTo>
                  <a:pt x="8345" y="19636"/>
                </a:moveTo>
                <a:lnTo>
                  <a:pt x="13255" y="19636"/>
                </a:lnTo>
                <a:lnTo>
                  <a:pt x="13255" y="14727"/>
                </a:lnTo>
                <a:lnTo>
                  <a:pt x="8345" y="14727"/>
                </a:lnTo>
                <a:cubicBezTo>
                  <a:pt x="8345" y="14727"/>
                  <a:pt x="8345" y="19636"/>
                  <a:pt x="8345" y="19636"/>
                </a:cubicBezTo>
                <a:close/>
                <a:moveTo>
                  <a:pt x="15709" y="2945"/>
                </a:moveTo>
                <a:lnTo>
                  <a:pt x="18655" y="2945"/>
                </a:lnTo>
                <a:lnTo>
                  <a:pt x="18655" y="5891"/>
                </a:lnTo>
                <a:lnTo>
                  <a:pt x="15709" y="5891"/>
                </a:lnTo>
                <a:cubicBezTo>
                  <a:pt x="15709" y="5891"/>
                  <a:pt x="15709" y="2945"/>
                  <a:pt x="15709" y="2945"/>
                </a:cubicBezTo>
                <a:close/>
                <a:moveTo>
                  <a:pt x="14727" y="6873"/>
                </a:moveTo>
                <a:lnTo>
                  <a:pt x="19636" y="6873"/>
                </a:lnTo>
                <a:lnTo>
                  <a:pt x="19636" y="1964"/>
                </a:lnTo>
                <a:lnTo>
                  <a:pt x="14727" y="1964"/>
                </a:lnTo>
                <a:cubicBezTo>
                  <a:pt x="14727" y="1964"/>
                  <a:pt x="14727" y="6873"/>
                  <a:pt x="14727" y="6873"/>
                </a:cubicBezTo>
                <a:close/>
                <a:moveTo>
                  <a:pt x="15709" y="9327"/>
                </a:moveTo>
                <a:lnTo>
                  <a:pt x="18655" y="9327"/>
                </a:lnTo>
                <a:lnTo>
                  <a:pt x="18655" y="12273"/>
                </a:lnTo>
                <a:lnTo>
                  <a:pt x="15709" y="12273"/>
                </a:lnTo>
                <a:cubicBezTo>
                  <a:pt x="15709" y="12273"/>
                  <a:pt x="15709" y="9327"/>
                  <a:pt x="15709" y="9327"/>
                </a:cubicBezTo>
                <a:close/>
                <a:moveTo>
                  <a:pt x="14727" y="13255"/>
                </a:moveTo>
                <a:lnTo>
                  <a:pt x="19636" y="13255"/>
                </a:lnTo>
                <a:lnTo>
                  <a:pt x="19636" y="8345"/>
                </a:lnTo>
                <a:lnTo>
                  <a:pt x="14727" y="8345"/>
                </a:lnTo>
                <a:cubicBezTo>
                  <a:pt x="14727" y="8345"/>
                  <a:pt x="14727" y="13255"/>
                  <a:pt x="14727" y="13255"/>
                </a:cubicBezTo>
                <a:close/>
                <a:moveTo>
                  <a:pt x="9327" y="2945"/>
                </a:moveTo>
                <a:lnTo>
                  <a:pt x="12273" y="2945"/>
                </a:lnTo>
                <a:lnTo>
                  <a:pt x="12273" y="5891"/>
                </a:lnTo>
                <a:lnTo>
                  <a:pt x="9327" y="5891"/>
                </a:lnTo>
                <a:cubicBezTo>
                  <a:pt x="9327" y="5891"/>
                  <a:pt x="9327" y="2945"/>
                  <a:pt x="9327" y="2945"/>
                </a:cubicBezTo>
                <a:close/>
                <a:moveTo>
                  <a:pt x="8345" y="6873"/>
                </a:moveTo>
                <a:lnTo>
                  <a:pt x="13255" y="6873"/>
                </a:lnTo>
                <a:lnTo>
                  <a:pt x="13255" y="1964"/>
                </a:lnTo>
                <a:lnTo>
                  <a:pt x="8345" y="1964"/>
                </a:lnTo>
                <a:cubicBezTo>
                  <a:pt x="8345" y="1964"/>
                  <a:pt x="8345" y="6873"/>
                  <a:pt x="8345" y="6873"/>
                </a:cubicBezTo>
                <a:close/>
                <a:moveTo>
                  <a:pt x="2945" y="9327"/>
                </a:moveTo>
                <a:lnTo>
                  <a:pt x="5891" y="9327"/>
                </a:lnTo>
                <a:lnTo>
                  <a:pt x="5891" y="12273"/>
                </a:lnTo>
                <a:lnTo>
                  <a:pt x="2945" y="12273"/>
                </a:lnTo>
                <a:cubicBezTo>
                  <a:pt x="2945" y="12273"/>
                  <a:pt x="2945" y="9327"/>
                  <a:pt x="2945" y="9327"/>
                </a:cubicBezTo>
                <a:close/>
                <a:moveTo>
                  <a:pt x="1964" y="13255"/>
                </a:moveTo>
                <a:lnTo>
                  <a:pt x="6873" y="13255"/>
                </a:lnTo>
                <a:lnTo>
                  <a:pt x="6873" y="8345"/>
                </a:lnTo>
                <a:lnTo>
                  <a:pt x="1964" y="8345"/>
                </a:lnTo>
                <a:cubicBezTo>
                  <a:pt x="1964" y="8345"/>
                  <a:pt x="1964" y="13255"/>
                  <a:pt x="1964" y="13255"/>
                </a:cubicBezTo>
                <a:close/>
                <a:moveTo>
                  <a:pt x="2945" y="2945"/>
                </a:moveTo>
                <a:lnTo>
                  <a:pt x="5891" y="2945"/>
                </a:lnTo>
                <a:lnTo>
                  <a:pt x="5891" y="5891"/>
                </a:lnTo>
                <a:lnTo>
                  <a:pt x="2945" y="5891"/>
                </a:lnTo>
                <a:cubicBezTo>
                  <a:pt x="2945" y="5891"/>
                  <a:pt x="2945" y="2945"/>
                  <a:pt x="2945" y="2945"/>
                </a:cubicBezTo>
                <a:close/>
                <a:moveTo>
                  <a:pt x="1964" y="6873"/>
                </a:moveTo>
                <a:lnTo>
                  <a:pt x="6873" y="6873"/>
                </a:lnTo>
                <a:lnTo>
                  <a:pt x="6873" y="1964"/>
                </a:lnTo>
                <a:lnTo>
                  <a:pt x="1964" y="1964"/>
                </a:lnTo>
                <a:cubicBezTo>
                  <a:pt x="1964" y="1964"/>
                  <a:pt x="1964" y="6873"/>
                  <a:pt x="1964" y="6873"/>
                </a:cubicBezTo>
                <a:close/>
                <a:moveTo>
                  <a:pt x="20618" y="19636"/>
                </a:moveTo>
                <a:cubicBezTo>
                  <a:pt x="20618" y="20178"/>
                  <a:pt x="20178"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15709"/>
                </a:moveTo>
                <a:lnTo>
                  <a:pt x="5891" y="15709"/>
                </a:lnTo>
                <a:lnTo>
                  <a:pt x="5891" y="18655"/>
                </a:lnTo>
                <a:lnTo>
                  <a:pt x="2945" y="18655"/>
                </a:lnTo>
                <a:cubicBezTo>
                  <a:pt x="2945" y="18655"/>
                  <a:pt x="2945" y="15709"/>
                  <a:pt x="2945" y="15709"/>
                </a:cubicBezTo>
                <a:close/>
                <a:moveTo>
                  <a:pt x="1964" y="19636"/>
                </a:moveTo>
                <a:lnTo>
                  <a:pt x="6873" y="19636"/>
                </a:lnTo>
                <a:lnTo>
                  <a:pt x="6873" y="14727"/>
                </a:lnTo>
                <a:lnTo>
                  <a:pt x="1964" y="14727"/>
                </a:lnTo>
                <a:cubicBezTo>
                  <a:pt x="1964" y="14727"/>
                  <a:pt x="1964" y="19636"/>
                  <a:pt x="1964" y="19636"/>
                </a:cubicBezTo>
                <a:close/>
                <a:moveTo>
                  <a:pt x="15709" y="15709"/>
                </a:moveTo>
                <a:lnTo>
                  <a:pt x="18655" y="15709"/>
                </a:lnTo>
                <a:lnTo>
                  <a:pt x="18655" y="18655"/>
                </a:lnTo>
                <a:lnTo>
                  <a:pt x="15709" y="18655"/>
                </a:lnTo>
                <a:cubicBezTo>
                  <a:pt x="15709" y="18655"/>
                  <a:pt x="15709" y="15709"/>
                  <a:pt x="15709" y="15709"/>
                </a:cubicBezTo>
                <a:close/>
                <a:moveTo>
                  <a:pt x="14727" y="19636"/>
                </a:moveTo>
                <a:lnTo>
                  <a:pt x="19636" y="19636"/>
                </a:lnTo>
                <a:lnTo>
                  <a:pt x="19636" y="14727"/>
                </a:lnTo>
                <a:lnTo>
                  <a:pt x="14727" y="14727"/>
                </a:lnTo>
                <a:cubicBezTo>
                  <a:pt x="14727" y="14727"/>
                  <a:pt x="14727" y="19636"/>
                  <a:pt x="14727"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2" name="Shape 2745">
            <a:extLst>
              <a:ext uri="{FF2B5EF4-FFF2-40B4-BE49-F238E27FC236}">
                <a16:creationId xmlns:a16="http://schemas.microsoft.com/office/drawing/2014/main" id="{0CBFC2E2-C9D3-7D48-8E2B-BE5B9829E210}"/>
              </a:ext>
            </a:extLst>
          </p:cNvPr>
          <p:cNvSpPr/>
          <p:nvPr userDrawn="1"/>
        </p:nvSpPr>
        <p:spPr>
          <a:xfrm>
            <a:off x="5626712" y="556264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3745" y="20618"/>
                </a:lnTo>
                <a:cubicBezTo>
                  <a:pt x="13204" y="20618"/>
                  <a:pt x="12764" y="20178"/>
                  <a:pt x="12764" y="19636"/>
                </a:cubicBezTo>
                <a:lnTo>
                  <a:pt x="12764" y="13745"/>
                </a:lnTo>
                <a:cubicBezTo>
                  <a:pt x="12764" y="13204"/>
                  <a:pt x="13204" y="12764"/>
                  <a:pt x="13745" y="12764"/>
                </a:cubicBezTo>
                <a:lnTo>
                  <a:pt x="19636" y="12764"/>
                </a:lnTo>
                <a:cubicBezTo>
                  <a:pt x="20178" y="12764"/>
                  <a:pt x="20618" y="13204"/>
                  <a:pt x="20618" y="13745"/>
                </a:cubicBezTo>
                <a:cubicBezTo>
                  <a:pt x="20618" y="13745"/>
                  <a:pt x="20618" y="19636"/>
                  <a:pt x="20618" y="19636"/>
                </a:cubicBezTo>
                <a:close/>
                <a:moveTo>
                  <a:pt x="19636" y="11782"/>
                </a:moveTo>
                <a:lnTo>
                  <a:pt x="13745" y="11782"/>
                </a:lnTo>
                <a:cubicBezTo>
                  <a:pt x="12661" y="11782"/>
                  <a:pt x="11782" y="12661"/>
                  <a:pt x="11782" y="13745"/>
                </a:cubicBezTo>
                <a:lnTo>
                  <a:pt x="11782" y="19636"/>
                </a:lnTo>
                <a:cubicBezTo>
                  <a:pt x="11782" y="20721"/>
                  <a:pt x="12661" y="21600"/>
                  <a:pt x="13745" y="21600"/>
                </a:cubicBezTo>
                <a:lnTo>
                  <a:pt x="19636" y="21600"/>
                </a:lnTo>
                <a:cubicBezTo>
                  <a:pt x="20721" y="21600"/>
                  <a:pt x="21600" y="20721"/>
                  <a:pt x="21600" y="19636"/>
                </a:cubicBezTo>
                <a:lnTo>
                  <a:pt x="21600" y="13745"/>
                </a:lnTo>
                <a:cubicBezTo>
                  <a:pt x="21600" y="12661"/>
                  <a:pt x="20721" y="11782"/>
                  <a:pt x="19636" y="11782"/>
                </a:cubicBezTo>
                <a:moveTo>
                  <a:pt x="20618" y="7855"/>
                </a:moveTo>
                <a:cubicBezTo>
                  <a:pt x="20618" y="8396"/>
                  <a:pt x="20178" y="8836"/>
                  <a:pt x="19636" y="8836"/>
                </a:cubicBezTo>
                <a:lnTo>
                  <a:pt x="13745" y="8836"/>
                </a:lnTo>
                <a:cubicBezTo>
                  <a:pt x="13204" y="8836"/>
                  <a:pt x="12764" y="8396"/>
                  <a:pt x="12764" y="7855"/>
                </a:cubicBezTo>
                <a:lnTo>
                  <a:pt x="12764" y="1964"/>
                </a:lnTo>
                <a:cubicBezTo>
                  <a:pt x="12764" y="1422"/>
                  <a:pt x="13204" y="982"/>
                  <a:pt x="13745" y="982"/>
                </a:cubicBezTo>
                <a:lnTo>
                  <a:pt x="19636" y="982"/>
                </a:lnTo>
                <a:cubicBezTo>
                  <a:pt x="20178" y="982"/>
                  <a:pt x="20618" y="1422"/>
                  <a:pt x="20618" y="1964"/>
                </a:cubicBezTo>
                <a:cubicBezTo>
                  <a:pt x="20618" y="1964"/>
                  <a:pt x="20618" y="7855"/>
                  <a:pt x="20618" y="7855"/>
                </a:cubicBezTo>
                <a:close/>
                <a:moveTo>
                  <a:pt x="19636" y="0"/>
                </a:moveTo>
                <a:lnTo>
                  <a:pt x="13745" y="0"/>
                </a:lnTo>
                <a:cubicBezTo>
                  <a:pt x="12661" y="0"/>
                  <a:pt x="11782" y="879"/>
                  <a:pt x="11782" y="1964"/>
                </a:cubicBezTo>
                <a:lnTo>
                  <a:pt x="11782" y="7855"/>
                </a:lnTo>
                <a:cubicBezTo>
                  <a:pt x="11782" y="8939"/>
                  <a:pt x="12661" y="9818"/>
                  <a:pt x="13745" y="9818"/>
                </a:cubicBezTo>
                <a:lnTo>
                  <a:pt x="19636" y="9818"/>
                </a:lnTo>
                <a:cubicBezTo>
                  <a:pt x="20721" y="9818"/>
                  <a:pt x="21600" y="8939"/>
                  <a:pt x="21600" y="7855"/>
                </a:cubicBezTo>
                <a:lnTo>
                  <a:pt x="21600" y="1964"/>
                </a:lnTo>
                <a:cubicBezTo>
                  <a:pt x="21600" y="879"/>
                  <a:pt x="20721" y="0"/>
                  <a:pt x="19636" y="0"/>
                </a:cubicBezTo>
                <a:moveTo>
                  <a:pt x="8836" y="7855"/>
                </a:moveTo>
                <a:cubicBezTo>
                  <a:pt x="8836" y="8396"/>
                  <a:pt x="8396" y="8836"/>
                  <a:pt x="7855" y="8836"/>
                </a:cubicBezTo>
                <a:lnTo>
                  <a:pt x="1964" y="8836"/>
                </a:lnTo>
                <a:cubicBezTo>
                  <a:pt x="1421" y="8836"/>
                  <a:pt x="982" y="8396"/>
                  <a:pt x="982" y="7855"/>
                </a:cubicBezTo>
                <a:lnTo>
                  <a:pt x="982" y="1964"/>
                </a:lnTo>
                <a:cubicBezTo>
                  <a:pt x="982" y="1422"/>
                  <a:pt x="1421" y="982"/>
                  <a:pt x="1964" y="982"/>
                </a:cubicBezTo>
                <a:lnTo>
                  <a:pt x="7855" y="982"/>
                </a:lnTo>
                <a:cubicBezTo>
                  <a:pt x="8396" y="982"/>
                  <a:pt x="8836" y="1422"/>
                  <a:pt x="8836" y="1964"/>
                </a:cubicBezTo>
                <a:cubicBezTo>
                  <a:pt x="8836" y="1964"/>
                  <a:pt x="8836" y="7855"/>
                  <a:pt x="8836" y="7855"/>
                </a:cubicBezTo>
                <a:close/>
                <a:moveTo>
                  <a:pt x="7855" y="0"/>
                </a:moveTo>
                <a:lnTo>
                  <a:pt x="1964" y="0"/>
                </a:lnTo>
                <a:cubicBezTo>
                  <a:pt x="879" y="0"/>
                  <a:pt x="0" y="879"/>
                  <a:pt x="0" y="1964"/>
                </a:cubicBezTo>
                <a:lnTo>
                  <a:pt x="0" y="7855"/>
                </a:lnTo>
                <a:cubicBezTo>
                  <a:pt x="0" y="8939"/>
                  <a:pt x="879" y="9818"/>
                  <a:pt x="1964" y="9818"/>
                </a:cubicBezTo>
                <a:lnTo>
                  <a:pt x="7855" y="9818"/>
                </a:lnTo>
                <a:cubicBezTo>
                  <a:pt x="8939" y="9818"/>
                  <a:pt x="9818" y="8939"/>
                  <a:pt x="9818" y="7855"/>
                </a:cubicBezTo>
                <a:lnTo>
                  <a:pt x="9818" y="1964"/>
                </a:lnTo>
                <a:cubicBezTo>
                  <a:pt x="9818" y="879"/>
                  <a:pt x="8939" y="0"/>
                  <a:pt x="7855" y="0"/>
                </a:cubicBezTo>
                <a:moveTo>
                  <a:pt x="8836" y="19636"/>
                </a:moveTo>
                <a:cubicBezTo>
                  <a:pt x="8836" y="20178"/>
                  <a:pt x="8396" y="20618"/>
                  <a:pt x="7855" y="20618"/>
                </a:cubicBezTo>
                <a:lnTo>
                  <a:pt x="1964" y="20618"/>
                </a:lnTo>
                <a:cubicBezTo>
                  <a:pt x="1421" y="20618"/>
                  <a:pt x="982" y="20178"/>
                  <a:pt x="982" y="19636"/>
                </a:cubicBezTo>
                <a:lnTo>
                  <a:pt x="982" y="13745"/>
                </a:lnTo>
                <a:cubicBezTo>
                  <a:pt x="982" y="13204"/>
                  <a:pt x="1421" y="12764"/>
                  <a:pt x="1964" y="12764"/>
                </a:cubicBezTo>
                <a:lnTo>
                  <a:pt x="7855" y="12764"/>
                </a:lnTo>
                <a:cubicBezTo>
                  <a:pt x="8396" y="12764"/>
                  <a:pt x="8836" y="13204"/>
                  <a:pt x="8836" y="13745"/>
                </a:cubicBezTo>
                <a:cubicBezTo>
                  <a:pt x="8836" y="13745"/>
                  <a:pt x="8836" y="19636"/>
                  <a:pt x="8836" y="19636"/>
                </a:cubicBezTo>
                <a:close/>
                <a:moveTo>
                  <a:pt x="7855" y="11782"/>
                </a:moveTo>
                <a:lnTo>
                  <a:pt x="1964" y="11782"/>
                </a:lnTo>
                <a:cubicBezTo>
                  <a:pt x="879" y="11782"/>
                  <a:pt x="0" y="12661"/>
                  <a:pt x="0" y="13745"/>
                </a:cubicBezTo>
                <a:lnTo>
                  <a:pt x="0" y="19636"/>
                </a:lnTo>
                <a:cubicBezTo>
                  <a:pt x="0" y="20721"/>
                  <a:pt x="879" y="21600"/>
                  <a:pt x="1964" y="21600"/>
                </a:cubicBezTo>
                <a:lnTo>
                  <a:pt x="7855" y="21600"/>
                </a:lnTo>
                <a:cubicBezTo>
                  <a:pt x="8939" y="21600"/>
                  <a:pt x="9818" y="20721"/>
                  <a:pt x="9818" y="19636"/>
                </a:cubicBezTo>
                <a:lnTo>
                  <a:pt x="9818" y="13745"/>
                </a:lnTo>
                <a:cubicBezTo>
                  <a:pt x="9818" y="12661"/>
                  <a:pt x="8939" y="11782"/>
                  <a:pt x="785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3" name="Shape 2746">
            <a:extLst>
              <a:ext uri="{FF2B5EF4-FFF2-40B4-BE49-F238E27FC236}">
                <a16:creationId xmlns:a16="http://schemas.microsoft.com/office/drawing/2014/main" id="{6700A06F-7964-CA4E-A302-6E4665469BE8}"/>
              </a:ext>
            </a:extLst>
          </p:cNvPr>
          <p:cNvSpPr/>
          <p:nvPr userDrawn="1"/>
        </p:nvSpPr>
        <p:spPr>
          <a:xfrm>
            <a:off x="615952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2764"/>
                </a:moveTo>
                <a:lnTo>
                  <a:pt x="16691" y="12764"/>
                </a:lnTo>
                <a:lnTo>
                  <a:pt x="16691" y="8836"/>
                </a:lnTo>
                <a:lnTo>
                  <a:pt x="20618" y="8836"/>
                </a:lnTo>
                <a:cubicBezTo>
                  <a:pt x="20618" y="8836"/>
                  <a:pt x="20618" y="12764"/>
                  <a:pt x="20618" y="12764"/>
                </a:cubicBezTo>
                <a:close/>
                <a:moveTo>
                  <a:pt x="20618" y="7855"/>
                </a:moveTo>
                <a:lnTo>
                  <a:pt x="16691" y="7855"/>
                </a:lnTo>
                <a:cubicBezTo>
                  <a:pt x="16149" y="7855"/>
                  <a:pt x="15709" y="8295"/>
                  <a:pt x="15709" y="8836"/>
                </a:cubicBezTo>
                <a:lnTo>
                  <a:pt x="15709" y="12764"/>
                </a:lnTo>
                <a:cubicBezTo>
                  <a:pt x="15709" y="13305"/>
                  <a:pt x="16149" y="13745"/>
                  <a:pt x="16691" y="13745"/>
                </a:cubicBezTo>
                <a:lnTo>
                  <a:pt x="20618" y="13745"/>
                </a:lnTo>
                <a:cubicBezTo>
                  <a:pt x="21160" y="13745"/>
                  <a:pt x="21600" y="13305"/>
                  <a:pt x="21600" y="12764"/>
                </a:cubicBezTo>
                <a:lnTo>
                  <a:pt x="21600" y="8836"/>
                </a:lnTo>
                <a:cubicBezTo>
                  <a:pt x="21600" y="8295"/>
                  <a:pt x="21160" y="7855"/>
                  <a:pt x="20618" y="7855"/>
                </a:cubicBezTo>
                <a:moveTo>
                  <a:pt x="12764" y="20618"/>
                </a:moveTo>
                <a:lnTo>
                  <a:pt x="8836" y="20618"/>
                </a:lnTo>
                <a:lnTo>
                  <a:pt x="8836" y="16691"/>
                </a:lnTo>
                <a:lnTo>
                  <a:pt x="12764" y="16691"/>
                </a:lnTo>
                <a:cubicBezTo>
                  <a:pt x="12764" y="16691"/>
                  <a:pt x="12764" y="20618"/>
                  <a:pt x="12764" y="20618"/>
                </a:cubicBezTo>
                <a:close/>
                <a:moveTo>
                  <a:pt x="12764" y="15709"/>
                </a:moveTo>
                <a:lnTo>
                  <a:pt x="8836" y="15709"/>
                </a:lnTo>
                <a:cubicBezTo>
                  <a:pt x="8295" y="15709"/>
                  <a:pt x="7855" y="16149"/>
                  <a:pt x="7855" y="16691"/>
                </a:cubicBezTo>
                <a:lnTo>
                  <a:pt x="7855" y="20618"/>
                </a:lnTo>
                <a:cubicBezTo>
                  <a:pt x="7855" y="21160"/>
                  <a:pt x="8295" y="21600"/>
                  <a:pt x="8836" y="21600"/>
                </a:cubicBezTo>
                <a:lnTo>
                  <a:pt x="12764" y="21600"/>
                </a:lnTo>
                <a:cubicBezTo>
                  <a:pt x="13305" y="21600"/>
                  <a:pt x="13745" y="21160"/>
                  <a:pt x="13745" y="20618"/>
                </a:cubicBezTo>
                <a:lnTo>
                  <a:pt x="13745" y="16691"/>
                </a:lnTo>
                <a:cubicBezTo>
                  <a:pt x="13745" y="16149"/>
                  <a:pt x="13305" y="15709"/>
                  <a:pt x="12764" y="15709"/>
                </a:cubicBezTo>
                <a:moveTo>
                  <a:pt x="12764" y="12764"/>
                </a:moveTo>
                <a:lnTo>
                  <a:pt x="8836" y="12764"/>
                </a:lnTo>
                <a:lnTo>
                  <a:pt x="8836" y="8836"/>
                </a:lnTo>
                <a:lnTo>
                  <a:pt x="12764" y="8836"/>
                </a:lnTo>
                <a:cubicBezTo>
                  <a:pt x="12764" y="8836"/>
                  <a:pt x="12764" y="12764"/>
                  <a:pt x="12764" y="12764"/>
                </a:cubicBezTo>
                <a:close/>
                <a:moveTo>
                  <a:pt x="12764" y="7855"/>
                </a:moveTo>
                <a:lnTo>
                  <a:pt x="8836" y="7855"/>
                </a:lnTo>
                <a:cubicBezTo>
                  <a:pt x="8295" y="7855"/>
                  <a:pt x="7855" y="8295"/>
                  <a:pt x="7855" y="8836"/>
                </a:cubicBezTo>
                <a:lnTo>
                  <a:pt x="7855" y="12764"/>
                </a:lnTo>
                <a:cubicBezTo>
                  <a:pt x="7855" y="13305"/>
                  <a:pt x="8295" y="13745"/>
                  <a:pt x="8836" y="13745"/>
                </a:cubicBezTo>
                <a:lnTo>
                  <a:pt x="12764" y="13745"/>
                </a:lnTo>
                <a:cubicBezTo>
                  <a:pt x="13305" y="13745"/>
                  <a:pt x="13745" y="13305"/>
                  <a:pt x="13745" y="12764"/>
                </a:cubicBezTo>
                <a:lnTo>
                  <a:pt x="13745" y="8836"/>
                </a:lnTo>
                <a:cubicBezTo>
                  <a:pt x="13745" y="8295"/>
                  <a:pt x="13305" y="7855"/>
                  <a:pt x="12764" y="7855"/>
                </a:cubicBezTo>
                <a:moveTo>
                  <a:pt x="4909" y="4909"/>
                </a:moveTo>
                <a:lnTo>
                  <a:pt x="982" y="4909"/>
                </a:lnTo>
                <a:lnTo>
                  <a:pt x="982" y="982"/>
                </a:lnTo>
                <a:lnTo>
                  <a:pt x="4909" y="982"/>
                </a:lnTo>
                <a:cubicBezTo>
                  <a:pt x="4909" y="982"/>
                  <a:pt x="4909" y="4909"/>
                  <a:pt x="4909" y="4909"/>
                </a:cubicBezTo>
                <a:close/>
                <a:moveTo>
                  <a:pt x="4909" y="0"/>
                </a:moveTo>
                <a:lnTo>
                  <a:pt x="982" y="0"/>
                </a:lnTo>
                <a:cubicBezTo>
                  <a:pt x="440" y="0"/>
                  <a:pt x="0" y="440"/>
                  <a:pt x="0" y="982"/>
                </a:cubicBezTo>
                <a:lnTo>
                  <a:pt x="0" y="4909"/>
                </a:lnTo>
                <a:cubicBezTo>
                  <a:pt x="0" y="5451"/>
                  <a:pt x="440" y="5891"/>
                  <a:pt x="982" y="5891"/>
                </a:cubicBezTo>
                <a:lnTo>
                  <a:pt x="4909" y="5891"/>
                </a:lnTo>
                <a:cubicBezTo>
                  <a:pt x="5451" y="5891"/>
                  <a:pt x="5891" y="5451"/>
                  <a:pt x="5891" y="4909"/>
                </a:cubicBezTo>
                <a:lnTo>
                  <a:pt x="5891" y="982"/>
                </a:lnTo>
                <a:cubicBezTo>
                  <a:pt x="5891" y="440"/>
                  <a:pt x="5451" y="0"/>
                  <a:pt x="4909" y="0"/>
                </a:cubicBezTo>
                <a:moveTo>
                  <a:pt x="20618" y="20618"/>
                </a:moveTo>
                <a:lnTo>
                  <a:pt x="16691" y="20618"/>
                </a:lnTo>
                <a:lnTo>
                  <a:pt x="16691" y="16691"/>
                </a:lnTo>
                <a:lnTo>
                  <a:pt x="20618" y="16691"/>
                </a:lnTo>
                <a:cubicBezTo>
                  <a:pt x="20618" y="16691"/>
                  <a:pt x="20618" y="20618"/>
                  <a:pt x="20618" y="20618"/>
                </a:cubicBezTo>
                <a:close/>
                <a:moveTo>
                  <a:pt x="20618" y="15709"/>
                </a:moveTo>
                <a:lnTo>
                  <a:pt x="16691" y="15709"/>
                </a:lnTo>
                <a:cubicBezTo>
                  <a:pt x="16149" y="15709"/>
                  <a:pt x="15709" y="16149"/>
                  <a:pt x="15709" y="16691"/>
                </a:cubicBezTo>
                <a:lnTo>
                  <a:pt x="15709" y="20618"/>
                </a:lnTo>
                <a:cubicBezTo>
                  <a:pt x="15709" y="21160"/>
                  <a:pt x="16149" y="21600"/>
                  <a:pt x="16691" y="21600"/>
                </a:cubicBezTo>
                <a:lnTo>
                  <a:pt x="20618" y="21600"/>
                </a:lnTo>
                <a:cubicBezTo>
                  <a:pt x="21160" y="21600"/>
                  <a:pt x="21600" y="21160"/>
                  <a:pt x="21600" y="20618"/>
                </a:cubicBezTo>
                <a:lnTo>
                  <a:pt x="21600" y="16691"/>
                </a:lnTo>
                <a:cubicBezTo>
                  <a:pt x="21600" y="16149"/>
                  <a:pt x="21160" y="15709"/>
                  <a:pt x="20618" y="15709"/>
                </a:cubicBezTo>
                <a:moveTo>
                  <a:pt x="20618" y="4909"/>
                </a:moveTo>
                <a:lnTo>
                  <a:pt x="16691" y="4909"/>
                </a:lnTo>
                <a:lnTo>
                  <a:pt x="16691" y="982"/>
                </a:lnTo>
                <a:lnTo>
                  <a:pt x="20618" y="982"/>
                </a:lnTo>
                <a:cubicBezTo>
                  <a:pt x="20618" y="982"/>
                  <a:pt x="20618" y="4909"/>
                  <a:pt x="20618" y="4909"/>
                </a:cubicBezTo>
                <a:close/>
                <a:moveTo>
                  <a:pt x="20618" y="0"/>
                </a:moveTo>
                <a:lnTo>
                  <a:pt x="16691" y="0"/>
                </a:lnTo>
                <a:cubicBezTo>
                  <a:pt x="16149" y="0"/>
                  <a:pt x="15709" y="440"/>
                  <a:pt x="15709" y="982"/>
                </a:cubicBezTo>
                <a:lnTo>
                  <a:pt x="15709" y="4909"/>
                </a:lnTo>
                <a:cubicBezTo>
                  <a:pt x="15709" y="5451"/>
                  <a:pt x="16149" y="5891"/>
                  <a:pt x="16691"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16691"/>
                </a:lnTo>
                <a:lnTo>
                  <a:pt x="4909" y="16691"/>
                </a:lnTo>
                <a:cubicBezTo>
                  <a:pt x="4909" y="16691"/>
                  <a:pt x="4909" y="20618"/>
                  <a:pt x="4909" y="20618"/>
                </a:cubicBezTo>
                <a:close/>
                <a:moveTo>
                  <a:pt x="4909" y="15709"/>
                </a:moveTo>
                <a:lnTo>
                  <a:pt x="982" y="15709"/>
                </a:lnTo>
                <a:cubicBezTo>
                  <a:pt x="440" y="15709"/>
                  <a:pt x="0" y="16149"/>
                  <a:pt x="0" y="16691"/>
                </a:cubicBezTo>
                <a:lnTo>
                  <a:pt x="0" y="20618"/>
                </a:lnTo>
                <a:cubicBezTo>
                  <a:pt x="0" y="21160"/>
                  <a:pt x="440" y="21600"/>
                  <a:pt x="982" y="21600"/>
                </a:cubicBezTo>
                <a:lnTo>
                  <a:pt x="4909" y="21600"/>
                </a:lnTo>
                <a:cubicBezTo>
                  <a:pt x="5451" y="21600"/>
                  <a:pt x="5891" y="21160"/>
                  <a:pt x="5891" y="20618"/>
                </a:cubicBezTo>
                <a:lnTo>
                  <a:pt x="5891" y="16691"/>
                </a:lnTo>
                <a:cubicBezTo>
                  <a:pt x="5891" y="16149"/>
                  <a:pt x="5451" y="15709"/>
                  <a:pt x="4909" y="15709"/>
                </a:cubicBezTo>
                <a:moveTo>
                  <a:pt x="12764" y="4909"/>
                </a:moveTo>
                <a:lnTo>
                  <a:pt x="8836" y="4909"/>
                </a:lnTo>
                <a:lnTo>
                  <a:pt x="8836" y="982"/>
                </a:lnTo>
                <a:lnTo>
                  <a:pt x="12764" y="982"/>
                </a:lnTo>
                <a:cubicBezTo>
                  <a:pt x="12764" y="982"/>
                  <a:pt x="12764" y="4909"/>
                  <a:pt x="12764" y="4909"/>
                </a:cubicBezTo>
                <a:close/>
                <a:moveTo>
                  <a:pt x="12764" y="0"/>
                </a:moveTo>
                <a:lnTo>
                  <a:pt x="8836" y="0"/>
                </a:lnTo>
                <a:cubicBezTo>
                  <a:pt x="8295" y="0"/>
                  <a:pt x="7855" y="440"/>
                  <a:pt x="7855" y="982"/>
                </a:cubicBezTo>
                <a:lnTo>
                  <a:pt x="7855" y="4909"/>
                </a:lnTo>
                <a:cubicBezTo>
                  <a:pt x="7855" y="5451"/>
                  <a:pt x="8295" y="5891"/>
                  <a:pt x="8836" y="5891"/>
                </a:cubicBezTo>
                <a:lnTo>
                  <a:pt x="12764" y="5891"/>
                </a:lnTo>
                <a:cubicBezTo>
                  <a:pt x="13305" y="5891"/>
                  <a:pt x="13745" y="5451"/>
                  <a:pt x="13745" y="4909"/>
                </a:cubicBezTo>
                <a:lnTo>
                  <a:pt x="13745" y="982"/>
                </a:lnTo>
                <a:cubicBezTo>
                  <a:pt x="13745" y="440"/>
                  <a:pt x="13305" y="0"/>
                  <a:pt x="12764" y="0"/>
                </a:cubicBezTo>
                <a:moveTo>
                  <a:pt x="4909" y="12764"/>
                </a:moveTo>
                <a:lnTo>
                  <a:pt x="982" y="12764"/>
                </a:lnTo>
                <a:lnTo>
                  <a:pt x="982" y="8836"/>
                </a:lnTo>
                <a:lnTo>
                  <a:pt x="4909" y="8836"/>
                </a:lnTo>
                <a:cubicBezTo>
                  <a:pt x="4909" y="8836"/>
                  <a:pt x="4909" y="12764"/>
                  <a:pt x="4909" y="12764"/>
                </a:cubicBezTo>
                <a:close/>
                <a:moveTo>
                  <a:pt x="4909" y="7855"/>
                </a:moveTo>
                <a:lnTo>
                  <a:pt x="982" y="7855"/>
                </a:lnTo>
                <a:cubicBezTo>
                  <a:pt x="440" y="7855"/>
                  <a:pt x="0" y="8295"/>
                  <a:pt x="0" y="8836"/>
                </a:cubicBezTo>
                <a:lnTo>
                  <a:pt x="0" y="12764"/>
                </a:lnTo>
                <a:cubicBezTo>
                  <a:pt x="0" y="13305"/>
                  <a:pt x="440" y="13745"/>
                  <a:pt x="982" y="13745"/>
                </a:cubicBezTo>
                <a:lnTo>
                  <a:pt x="4909" y="13745"/>
                </a:lnTo>
                <a:cubicBezTo>
                  <a:pt x="5451" y="13745"/>
                  <a:pt x="5891" y="13305"/>
                  <a:pt x="5891" y="12764"/>
                </a:cubicBezTo>
                <a:lnTo>
                  <a:pt x="5891" y="8836"/>
                </a:lnTo>
                <a:cubicBezTo>
                  <a:pt x="5891" y="8295"/>
                  <a:pt x="5451" y="7855"/>
                  <a:pt x="4909"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4" name="Shape 2747">
            <a:extLst>
              <a:ext uri="{FF2B5EF4-FFF2-40B4-BE49-F238E27FC236}">
                <a16:creationId xmlns:a16="http://schemas.microsoft.com/office/drawing/2014/main" id="{30553DFB-2365-C74B-B74D-BCB874613660}"/>
              </a:ext>
            </a:extLst>
          </p:cNvPr>
          <p:cNvSpPr/>
          <p:nvPr userDrawn="1"/>
        </p:nvSpPr>
        <p:spPr>
          <a:xfrm>
            <a:off x="6693134"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0618"/>
                </a:moveTo>
                <a:lnTo>
                  <a:pt x="8836" y="20618"/>
                </a:lnTo>
                <a:lnTo>
                  <a:pt x="8836" y="8836"/>
                </a:lnTo>
                <a:lnTo>
                  <a:pt x="20618" y="8836"/>
                </a:lnTo>
                <a:cubicBezTo>
                  <a:pt x="20618" y="8836"/>
                  <a:pt x="20618" y="20618"/>
                  <a:pt x="20618" y="20618"/>
                </a:cubicBezTo>
                <a:close/>
                <a:moveTo>
                  <a:pt x="20618" y="7855"/>
                </a:moveTo>
                <a:lnTo>
                  <a:pt x="8836" y="7855"/>
                </a:lnTo>
                <a:cubicBezTo>
                  <a:pt x="8295" y="7855"/>
                  <a:pt x="7855" y="8295"/>
                  <a:pt x="7855" y="8836"/>
                </a:cubicBezTo>
                <a:lnTo>
                  <a:pt x="7855" y="20618"/>
                </a:lnTo>
                <a:cubicBezTo>
                  <a:pt x="7855" y="21160"/>
                  <a:pt x="8295" y="21600"/>
                  <a:pt x="8836" y="21600"/>
                </a:cubicBezTo>
                <a:lnTo>
                  <a:pt x="20618" y="21600"/>
                </a:lnTo>
                <a:cubicBezTo>
                  <a:pt x="21160" y="21600"/>
                  <a:pt x="21600" y="21160"/>
                  <a:pt x="21600" y="20618"/>
                </a:cubicBezTo>
                <a:lnTo>
                  <a:pt x="21600" y="8836"/>
                </a:lnTo>
                <a:cubicBezTo>
                  <a:pt x="21600" y="8295"/>
                  <a:pt x="21160" y="7855"/>
                  <a:pt x="20618" y="7855"/>
                </a:cubicBezTo>
                <a:moveTo>
                  <a:pt x="20618" y="4909"/>
                </a:moveTo>
                <a:lnTo>
                  <a:pt x="982" y="4909"/>
                </a:lnTo>
                <a:lnTo>
                  <a:pt x="982" y="982"/>
                </a:lnTo>
                <a:lnTo>
                  <a:pt x="20618" y="982"/>
                </a:lnTo>
                <a:cubicBezTo>
                  <a:pt x="20618" y="982"/>
                  <a:pt x="20618" y="4909"/>
                  <a:pt x="20618" y="4909"/>
                </a:cubicBezTo>
                <a:close/>
                <a:moveTo>
                  <a:pt x="20618" y="0"/>
                </a:moveTo>
                <a:lnTo>
                  <a:pt x="982" y="0"/>
                </a:lnTo>
                <a:cubicBezTo>
                  <a:pt x="440" y="0"/>
                  <a:pt x="0" y="440"/>
                  <a:pt x="0" y="982"/>
                </a:cubicBezTo>
                <a:lnTo>
                  <a:pt x="0" y="4909"/>
                </a:lnTo>
                <a:cubicBezTo>
                  <a:pt x="0" y="5451"/>
                  <a:pt x="440" y="5891"/>
                  <a:pt x="982"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8836"/>
                </a:lnTo>
                <a:lnTo>
                  <a:pt x="4909" y="8836"/>
                </a:lnTo>
                <a:cubicBezTo>
                  <a:pt x="4909" y="8836"/>
                  <a:pt x="4909" y="20618"/>
                  <a:pt x="4909" y="20618"/>
                </a:cubicBezTo>
                <a:close/>
                <a:moveTo>
                  <a:pt x="4909" y="7855"/>
                </a:moveTo>
                <a:lnTo>
                  <a:pt x="982" y="7855"/>
                </a:lnTo>
                <a:cubicBezTo>
                  <a:pt x="440" y="7855"/>
                  <a:pt x="0" y="8295"/>
                  <a:pt x="0" y="8836"/>
                </a:cubicBezTo>
                <a:lnTo>
                  <a:pt x="0" y="20618"/>
                </a:lnTo>
                <a:cubicBezTo>
                  <a:pt x="0" y="21160"/>
                  <a:pt x="440" y="21600"/>
                  <a:pt x="982" y="21600"/>
                </a:cubicBezTo>
                <a:lnTo>
                  <a:pt x="4909" y="21600"/>
                </a:lnTo>
                <a:cubicBezTo>
                  <a:pt x="5451" y="21600"/>
                  <a:pt x="5891" y="21160"/>
                  <a:pt x="5891" y="20618"/>
                </a:cubicBezTo>
                <a:lnTo>
                  <a:pt x="5891" y="8836"/>
                </a:lnTo>
                <a:cubicBezTo>
                  <a:pt x="5891" y="8295"/>
                  <a:pt x="5451" y="7855"/>
                  <a:pt x="4909"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5" name="Shape 2751">
            <a:extLst>
              <a:ext uri="{FF2B5EF4-FFF2-40B4-BE49-F238E27FC236}">
                <a16:creationId xmlns:a16="http://schemas.microsoft.com/office/drawing/2014/main" id="{112032F2-CD7D-E34F-954D-9A6457630118}"/>
              </a:ext>
            </a:extLst>
          </p:cNvPr>
          <p:cNvSpPr/>
          <p:nvPr userDrawn="1"/>
        </p:nvSpPr>
        <p:spPr>
          <a:xfrm>
            <a:off x="7861991" y="3991196"/>
            <a:ext cx="177869" cy="279509"/>
          </a:xfrm>
          <a:custGeom>
            <a:avLst/>
            <a:gdLst/>
            <a:ahLst/>
            <a:cxnLst>
              <a:cxn ang="0">
                <a:pos x="wd2" y="hd2"/>
              </a:cxn>
              <a:cxn ang="5400000">
                <a:pos x="wd2" y="hd2"/>
              </a:cxn>
              <a:cxn ang="10800000">
                <a:pos x="wd2" y="hd2"/>
              </a:cxn>
              <a:cxn ang="16200000">
                <a:pos x="wd2" y="hd2"/>
              </a:cxn>
            </a:cxnLst>
            <a:rect l="0" t="0" r="r" b="b"/>
            <a:pathLst>
              <a:path w="21600" h="21600" extrusionOk="0">
                <a:moveTo>
                  <a:pt x="13114" y="15709"/>
                </a:moveTo>
                <a:cubicBezTo>
                  <a:pt x="12689" y="15709"/>
                  <a:pt x="12343" y="15929"/>
                  <a:pt x="12343" y="16200"/>
                </a:cubicBezTo>
                <a:cubicBezTo>
                  <a:pt x="12343" y="16471"/>
                  <a:pt x="12689" y="16691"/>
                  <a:pt x="13114" y="16691"/>
                </a:cubicBezTo>
                <a:cubicBezTo>
                  <a:pt x="13540" y="16691"/>
                  <a:pt x="13886" y="16471"/>
                  <a:pt x="13886" y="16200"/>
                </a:cubicBezTo>
                <a:cubicBezTo>
                  <a:pt x="13886" y="15929"/>
                  <a:pt x="13540" y="15709"/>
                  <a:pt x="13114" y="15709"/>
                </a:cubicBezTo>
                <a:moveTo>
                  <a:pt x="13886" y="7855"/>
                </a:moveTo>
                <a:cubicBezTo>
                  <a:pt x="13034" y="7855"/>
                  <a:pt x="12343" y="8295"/>
                  <a:pt x="12343" y="8836"/>
                </a:cubicBezTo>
                <a:cubicBezTo>
                  <a:pt x="12343" y="9379"/>
                  <a:pt x="13034" y="9818"/>
                  <a:pt x="13886" y="9818"/>
                </a:cubicBezTo>
                <a:cubicBezTo>
                  <a:pt x="14737" y="9818"/>
                  <a:pt x="15429" y="9379"/>
                  <a:pt x="15429" y="8836"/>
                </a:cubicBezTo>
                <a:cubicBezTo>
                  <a:pt x="15429" y="8295"/>
                  <a:pt x="14737" y="7855"/>
                  <a:pt x="13886" y="7855"/>
                </a:cubicBezTo>
                <a:moveTo>
                  <a:pt x="8486" y="17673"/>
                </a:moveTo>
                <a:cubicBezTo>
                  <a:pt x="8060" y="17673"/>
                  <a:pt x="7714" y="17892"/>
                  <a:pt x="7714" y="18164"/>
                </a:cubicBezTo>
                <a:cubicBezTo>
                  <a:pt x="7714" y="18435"/>
                  <a:pt x="8060" y="18655"/>
                  <a:pt x="8486" y="18655"/>
                </a:cubicBezTo>
                <a:cubicBezTo>
                  <a:pt x="8911" y="18655"/>
                  <a:pt x="9257" y="18435"/>
                  <a:pt x="9257" y="18164"/>
                </a:cubicBezTo>
                <a:cubicBezTo>
                  <a:pt x="9257" y="17892"/>
                  <a:pt x="8911" y="17673"/>
                  <a:pt x="8486" y="17673"/>
                </a:cubicBezTo>
                <a:moveTo>
                  <a:pt x="9257" y="10800"/>
                </a:moveTo>
                <a:cubicBezTo>
                  <a:pt x="9257" y="10258"/>
                  <a:pt x="8566" y="9818"/>
                  <a:pt x="7714" y="9818"/>
                </a:cubicBezTo>
                <a:cubicBezTo>
                  <a:pt x="6863" y="9818"/>
                  <a:pt x="6171" y="10258"/>
                  <a:pt x="6171" y="10800"/>
                </a:cubicBezTo>
                <a:cubicBezTo>
                  <a:pt x="6171" y="11343"/>
                  <a:pt x="6863" y="11782"/>
                  <a:pt x="7714" y="11782"/>
                </a:cubicBezTo>
                <a:cubicBezTo>
                  <a:pt x="8566" y="11782"/>
                  <a:pt x="9257" y="11343"/>
                  <a:pt x="9257" y="10800"/>
                </a:cubicBezTo>
                <a:moveTo>
                  <a:pt x="10029" y="13745"/>
                </a:moveTo>
                <a:cubicBezTo>
                  <a:pt x="9603" y="13745"/>
                  <a:pt x="9257" y="13965"/>
                  <a:pt x="9257" y="14236"/>
                </a:cubicBezTo>
                <a:cubicBezTo>
                  <a:pt x="9257" y="14508"/>
                  <a:pt x="9603" y="14727"/>
                  <a:pt x="10029" y="14727"/>
                </a:cubicBezTo>
                <a:cubicBezTo>
                  <a:pt x="10454" y="14727"/>
                  <a:pt x="10800" y="14508"/>
                  <a:pt x="10800" y="14236"/>
                </a:cubicBezTo>
                <a:cubicBezTo>
                  <a:pt x="10800" y="13965"/>
                  <a:pt x="10454" y="13745"/>
                  <a:pt x="10029" y="13745"/>
                </a:cubicBezTo>
                <a:moveTo>
                  <a:pt x="20057" y="1964"/>
                </a:moveTo>
                <a:lnTo>
                  <a:pt x="1543" y="1964"/>
                </a:lnTo>
                <a:lnTo>
                  <a:pt x="1543" y="982"/>
                </a:lnTo>
                <a:lnTo>
                  <a:pt x="20057" y="982"/>
                </a:lnTo>
                <a:cubicBezTo>
                  <a:pt x="20057" y="982"/>
                  <a:pt x="20057" y="1964"/>
                  <a:pt x="20057" y="1964"/>
                </a:cubicBezTo>
                <a:close/>
                <a:moveTo>
                  <a:pt x="16971" y="4033"/>
                </a:moveTo>
                <a:cubicBezTo>
                  <a:pt x="16079" y="4186"/>
                  <a:pt x="15266" y="4419"/>
                  <a:pt x="14349" y="4691"/>
                </a:cubicBezTo>
                <a:cubicBezTo>
                  <a:pt x="13209" y="5030"/>
                  <a:pt x="11919" y="5413"/>
                  <a:pt x="9994" y="5794"/>
                </a:cubicBezTo>
                <a:cubicBezTo>
                  <a:pt x="8093" y="6170"/>
                  <a:pt x="6167" y="5840"/>
                  <a:pt x="4629" y="5373"/>
                </a:cubicBezTo>
                <a:lnTo>
                  <a:pt x="4629" y="2945"/>
                </a:lnTo>
                <a:lnTo>
                  <a:pt x="16971" y="2945"/>
                </a:lnTo>
                <a:cubicBezTo>
                  <a:pt x="16971" y="2945"/>
                  <a:pt x="16971" y="4033"/>
                  <a:pt x="16971" y="4033"/>
                </a:cubicBezTo>
                <a:close/>
                <a:moveTo>
                  <a:pt x="16971" y="16691"/>
                </a:moveTo>
                <a:cubicBezTo>
                  <a:pt x="16971" y="18860"/>
                  <a:pt x="14208" y="20618"/>
                  <a:pt x="10800" y="20618"/>
                </a:cubicBezTo>
                <a:cubicBezTo>
                  <a:pt x="7391" y="20618"/>
                  <a:pt x="4629" y="18860"/>
                  <a:pt x="4629" y="16691"/>
                </a:cubicBezTo>
                <a:lnTo>
                  <a:pt x="4629" y="6384"/>
                </a:lnTo>
                <a:cubicBezTo>
                  <a:pt x="5722" y="6667"/>
                  <a:pt x="6954" y="6874"/>
                  <a:pt x="8257" y="6874"/>
                </a:cubicBezTo>
                <a:cubicBezTo>
                  <a:pt x="8984" y="6874"/>
                  <a:pt x="9731" y="6811"/>
                  <a:pt x="10481" y="6662"/>
                </a:cubicBezTo>
                <a:cubicBezTo>
                  <a:pt x="12512" y="6261"/>
                  <a:pt x="13914" y="5844"/>
                  <a:pt x="15040" y="5510"/>
                </a:cubicBezTo>
                <a:cubicBezTo>
                  <a:pt x="15760" y="5295"/>
                  <a:pt x="16366" y="5119"/>
                  <a:pt x="16971" y="4989"/>
                </a:cubicBezTo>
                <a:cubicBezTo>
                  <a:pt x="16971" y="4989"/>
                  <a:pt x="16971" y="16691"/>
                  <a:pt x="16971" y="16691"/>
                </a:cubicBezTo>
                <a:close/>
                <a:moveTo>
                  <a:pt x="20057" y="0"/>
                </a:moveTo>
                <a:lnTo>
                  <a:pt x="1543" y="0"/>
                </a:lnTo>
                <a:cubicBezTo>
                  <a:pt x="691" y="0"/>
                  <a:pt x="0" y="440"/>
                  <a:pt x="0" y="982"/>
                </a:cubicBezTo>
                <a:lnTo>
                  <a:pt x="0" y="1964"/>
                </a:lnTo>
                <a:cubicBezTo>
                  <a:pt x="0" y="2506"/>
                  <a:pt x="691" y="2945"/>
                  <a:pt x="1543" y="2945"/>
                </a:cubicBezTo>
                <a:lnTo>
                  <a:pt x="3086" y="2945"/>
                </a:lnTo>
                <a:lnTo>
                  <a:pt x="3086" y="16691"/>
                </a:lnTo>
                <a:cubicBezTo>
                  <a:pt x="3086" y="19402"/>
                  <a:pt x="6539" y="21600"/>
                  <a:pt x="10800" y="21600"/>
                </a:cubicBezTo>
                <a:cubicBezTo>
                  <a:pt x="15061" y="21600"/>
                  <a:pt x="18514" y="19402"/>
                  <a:pt x="18514" y="16691"/>
                </a:cubicBezTo>
                <a:lnTo>
                  <a:pt x="18514" y="2945"/>
                </a:lnTo>
                <a:lnTo>
                  <a:pt x="20057" y="2945"/>
                </a:lnTo>
                <a:cubicBezTo>
                  <a:pt x="20909" y="2945"/>
                  <a:pt x="21600" y="2506"/>
                  <a:pt x="21600" y="1964"/>
                </a:cubicBezTo>
                <a:lnTo>
                  <a:pt x="21600" y="982"/>
                </a:lnTo>
                <a:cubicBezTo>
                  <a:pt x="21600" y="440"/>
                  <a:pt x="20909" y="0"/>
                  <a:pt x="20057"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6" name="Shape 2752">
            <a:extLst>
              <a:ext uri="{FF2B5EF4-FFF2-40B4-BE49-F238E27FC236}">
                <a16:creationId xmlns:a16="http://schemas.microsoft.com/office/drawing/2014/main" id="{7F68DE55-7932-574C-82BB-191EB3BCB0CD}"/>
              </a:ext>
            </a:extLst>
          </p:cNvPr>
          <p:cNvSpPr/>
          <p:nvPr userDrawn="1"/>
        </p:nvSpPr>
        <p:spPr>
          <a:xfrm>
            <a:off x="8370190"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00" y="17673"/>
                </a:moveTo>
                <a:cubicBezTo>
                  <a:pt x="12269" y="17673"/>
                  <a:pt x="12000" y="17892"/>
                  <a:pt x="12000" y="18164"/>
                </a:cubicBezTo>
                <a:cubicBezTo>
                  <a:pt x="12000" y="18435"/>
                  <a:pt x="12269" y="18655"/>
                  <a:pt x="12600" y="18655"/>
                </a:cubicBezTo>
                <a:cubicBezTo>
                  <a:pt x="12931" y="18655"/>
                  <a:pt x="13200" y="18435"/>
                  <a:pt x="13200" y="18164"/>
                </a:cubicBezTo>
                <a:cubicBezTo>
                  <a:pt x="13200" y="17892"/>
                  <a:pt x="12931" y="17673"/>
                  <a:pt x="12600" y="17673"/>
                </a:cubicBezTo>
                <a:moveTo>
                  <a:pt x="10800" y="13745"/>
                </a:moveTo>
                <a:cubicBezTo>
                  <a:pt x="10138" y="13745"/>
                  <a:pt x="9600" y="14186"/>
                  <a:pt x="9600" y="14727"/>
                </a:cubicBezTo>
                <a:cubicBezTo>
                  <a:pt x="9600" y="15269"/>
                  <a:pt x="10138" y="15709"/>
                  <a:pt x="10800" y="15709"/>
                </a:cubicBezTo>
                <a:cubicBezTo>
                  <a:pt x="11462" y="15709"/>
                  <a:pt x="12000" y="15269"/>
                  <a:pt x="12000" y="14727"/>
                </a:cubicBezTo>
                <a:cubicBezTo>
                  <a:pt x="12000" y="14186"/>
                  <a:pt x="11462" y="13745"/>
                  <a:pt x="10800" y="13745"/>
                </a:cubicBezTo>
                <a:moveTo>
                  <a:pt x="12600" y="10800"/>
                </a:moveTo>
                <a:cubicBezTo>
                  <a:pt x="12269" y="10800"/>
                  <a:pt x="12000" y="10580"/>
                  <a:pt x="12000" y="10309"/>
                </a:cubicBezTo>
                <a:cubicBezTo>
                  <a:pt x="12000" y="10038"/>
                  <a:pt x="12269" y="9818"/>
                  <a:pt x="12600" y="9818"/>
                </a:cubicBezTo>
                <a:cubicBezTo>
                  <a:pt x="12931" y="9818"/>
                  <a:pt x="13200" y="10038"/>
                  <a:pt x="13200" y="10309"/>
                </a:cubicBezTo>
                <a:cubicBezTo>
                  <a:pt x="13200" y="10580"/>
                  <a:pt x="12931" y="10800"/>
                  <a:pt x="12600" y="10800"/>
                </a:cubicBezTo>
                <a:moveTo>
                  <a:pt x="12600" y="8836"/>
                </a:moveTo>
                <a:cubicBezTo>
                  <a:pt x="11606" y="8836"/>
                  <a:pt x="10800" y="9496"/>
                  <a:pt x="10800" y="10309"/>
                </a:cubicBezTo>
                <a:cubicBezTo>
                  <a:pt x="10800" y="11123"/>
                  <a:pt x="11606" y="11782"/>
                  <a:pt x="12600" y="11782"/>
                </a:cubicBezTo>
                <a:cubicBezTo>
                  <a:pt x="13594" y="11782"/>
                  <a:pt x="14400" y="11123"/>
                  <a:pt x="14400" y="10309"/>
                </a:cubicBezTo>
                <a:cubicBezTo>
                  <a:pt x="14400" y="9496"/>
                  <a:pt x="13594" y="8836"/>
                  <a:pt x="12600" y="8836"/>
                </a:cubicBezTo>
                <a:moveTo>
                  <a:pt x="17760" y="20618"/>
                </a:moveTo>
                <a:lnTo>
                  <a:pt x="3840" y="20618"/>
                </a:lnTo>
                <a:cubicBezTo>
                  <a:pt x="2134" y="19151"/>
                  <a:pt x="1200" y="17248"/>
                  <a:pt x="1200" y="15218"/>
                </a:cubicBezTo>
                <a:cubicBezTo>
                  <a:pt x="1200" y="12593"/>
                  <a:pt x="2796" y="10152"/>
                  <a:pt x="5468" y="8688"/>
                </a:cubicBezTo>
                <a:cubicBezTo>
                  <a:pt x="5800" y="8506"/>
                  <a:pt x="6000" y="8199"/>
                  <a:pt x="6000" y="7872"/>
                </a:cubicBezTo>
                <a:lnTo>
                  <a:pt x="6000" y="6529"/>
                </a:lnTo>
                <a:cubicBezTo>
                  <a:pt x="6729" y="6758"/>
                  <a:pt x="7567" y="6924"/>
                  <a:pt x="8484" y="6924"/>
                </a:cubicBezTo>
                <a:cubicBezTo>
                  <a:pt x="9499" y="6924"/>
                  <a:pt x="10603" y="6723"/>
                  <a:pt x="11748" y="6188"/>
                </a:cubicBezTo>
                <a:cubicBezTo>
                  <a:pt x="13252" y="5485"/>
                  <a:pt x="14575" y="5306"/>
                  <a:pt x="15600" y="5323"/>
                </a:cubicBezTo>
                <a:lnTo>
                  <a:pt x="15600" y="7872"/>
                </a:lnTo>
                <a:cubicBezTo>
                  <a:pt x="15600" y="8199"/>
                  <a:pt x="15800" y="8506"/>
                  <a:pt x="16132" y="8688"/>
                </a:cubicBezTo>
                <a:cubicBezTo>
                  <a:pt x="18804" y="10152"/>
                  <a:pt x="20400" y="12593"/>
                  <a:pt x="20400" y="15218"/>
                </a:cubicBezTo>
                <a:cubicBezTo>
                  <a:pt x="20400" y="17248"/>
                  <a:pt x="19466" y="19151"/>
                  <a:pt x="17760" y="20618"/>
                </a:cubicBezTo>
                <a:moveTo>
                  <a:pt x="15600" y="2945"/>
                </a:moveTo>
                <a:lnTo>
                  <a:pt x="15600" y="4340"/>
                </a:lnTo>
                <a:cubicBezTo>
                  <a:pt x="14391" y="4322"/>
                  <a:pt x="12860" y="4538"/>
                  <a:pt x="11152" y="5336"/>
                </a:cubicBezTo>
                <a:cubicBezTo>
                  <a:pt x="9163" y="6265"/>
                  <a:pt x="7312" y="5965"/>
                  <a:pt x="6000" y="5473"/>
                </a:cubicBezTo>
                <a:lnTo>
                  <a:pt x="6000" y="2945"/>
                </a:lnTo>
                <a:cubicBezTo>
                  <a:pt x="6000" y="2945"/>
                  <a:pt x="15600" y="2945"/>
                  <a:pt x="15600" y="2945"/>
                </a:cubicBezTo>
                <a:close/>
                <a:moveTo>
                  <a:pt x="3600" y="982"/>
                </a:moveTo>
                <a:lnTo>
                  <a:pt x="18000" y="982"/>
                </a:lnTo>
                <a:lnTo>
                  <a:pt x="18000" y="1964"/>
                </a:lnTo>
                <a:lnTo>
                  <a:pt x="3600" y="1964"/>
                </a:lnTo>
                <a:cubicBezTo>
                  <a:pt x="3600" y="1964"/>
                  <a:pt x="3600" y="982"/>
                  <a:pt x="3600" y="982"/>
                </a:cubicBezTo>
                <a:close/>
                <a:moveTo>
                  <a:pt x="16800" y="7872"/>
                </a:moveTo>
                <a:lnTo>
                  <a:pt x="16800" y="2945"/>
                </a:ln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800" y="2945"/>
                </a:lnTo>
                <a:lnTo>
                  <a:pt x="4800" y="7872"/>
                </a:lnTo>
                <a:cubicBezTo>
                  <a:pt x="1906" y="9457"/>
                  <a:pt x="0" y="12155"/>
                  <a:pt x="0" y="15218"/>
                </a:cubicBezTo>
                <a:cubicBezTo>
                  <a:pt x="0" y="17730"/>
                  <a:pt x="1286" y="19991"/>
                  <a:pt x="3342" y="21600"/>
                </a:cubicBezTo>
                <a:lnTo>
                  <a:pt x="18258" y="21600"/>
                </a:lnTo>
                <a:cubicBezTo>
                  <a:pt x="20313" y="19991"/>
                  <a:pt x="21600" y="17730"/>
                  <a:pt x="21600" y="15218"/>
                </a:cubicBezTo>
                <a:cubicBezTo>
                  <a:pt x="21600" y="12155"/>
                  <a:pt x="19693" y="9457"/>
                  <a:pt x="16800" y="7872"/>
                </a:cubicBezTo>
                <a:moveTo>
                  <a:pt x="16200" y="15709"/>
                </a:moveTo>
                <a:cubicBezTo>
                  <a:pt x="15869" y="15709"/>
                  <a:pt x="15600" y="15929"/>
                  <a:pt x="15600" y="16200"/>
                </a:cubicBezTo>
                <a:cubicBezTo>
                  <a:pt x="15600" y="16471"/>
                  <a:pt x="15869" y="16691"/>
                  <a:pt x="16200" y="16691"/>
                </a:cubicBezTo>
                <a:cubicBezTo>
                  <a:pt x="16531" y="16691"/>
                  <a:pt x="16800" y="16471"/>
                  <a:pt x="16800" y="16200"/>
                </a:cubicBezTo>
                <a:cubicBezTo>
                  <a:pt x="16800" y="15929"/>
                  <a:pt x="16531" y="15709"/>
                  <a:pt x="16200" y="15709"/>
                </a:cubicBezTo>
                <a:moveTo>
                  <a:pt x="7800" y="11782"/>
                </a:moveTo>
                <a:cubicBezTo>
                  <a:pt x="7469" y="11782"/>
                  <a:pt x="7200" y="12001"/>
                  <a:pt x="7200" y="12273"/>
                </a:cubicBezTo>
                <a:cubicBezTo>
                  <a:pt x="7200" y="12544"/>
                  <a:pt x="7469" y="12764"/>
                  <a:pt x="7800" y="12764"/>
                </a:cubicBezTo>
                <a:cubicBezTo>
                  <a:pt x="8131" y="12764"/>
                  <a:pt x="8400" y="12544"/>
                  <a:pt x="8400" y="12273"/>
                </a:cubicBezTo>
                <a:cubicBezTo>
                  <a:pt x="8400" y="12001"/>
                  <a:pt x="8131" y="11782"/>
                  <a:pt x="7800" y="11782"/>
                </a:cubicBezTo>
                <a:moveTo>
                  <a:pt x="6000" y="15709"/>
                </a:moveTo>
                <a:cubicBezTo>
                  <a:pt x="5338" y="15709"/>
                  <a:pt x="4800" y="16149"/>
                  <a:pt x="4800" y="16691"/>
                </a:cubicBezTo>
                <a:cubicBezTo>
                  <a:pt x="4800" y="17233"/>
                  <a:pt x="5338" y="17673"/>
                  <a:pt x="6000" y="17673"/>
                </a:cubicBezTo>
                <a:cubicBezTo>
                  <a:pt x="6662" y="17673"/>
                  <a:pt x="7200" y="17233"/>
                  <a:pt x="7200" y="16691"/>
                </a:cubicBezTo>
                <a:cubicBezTo>
                  <a:pt x="7200" y="16149"/>
                  <a:pt x="6662" y="15709"/>
                  <a:pt x="6000"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7" name="Shape 2753">
            <a:extLst>
              <a:ext uri="{FF2B5EF4-FFF2-40B4-BE49-F238E27FC236}">
                <a16:creationId xmlns:a16="http://schemas.microsoft.com/office/drawing/2014/main" id="{B2BD6990-B602-AE41-914B-A58A47173FBE}"/>
              </a:ext>
            </a:extLst>
          </p:cNvPr>
          <p:cNvSpPr/>
          <p:nvPr userDrawn="1"/>
        </p:nvSpPr>
        <p:spPr>
          <a:xfrm>
            <a:off x="8903798"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8" name="Shape 2754">
            <a:extLst>
              <a:ext uri="{FF2B5EF4-FFF2-40B4-BE49-F238E27FC236}">
                <a16:creationId xmlns:a16="http://schemas.microsoft.com/office/drawing/2014/main" id="{A5E76623-8B93-464C-A051-679A57543401}"/>
              </a:ext>
            </a:extLst>
          </p:cNvPr>
          <p:cNvSpPr/>
          <p:nvPr userDrawn="1"/>
        </p:nvSpPr>
        <p:spPr>
          <a:xfrm>
            <a:off x="9424701" y="3991196"/>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9" name="Shape 2755">
            <a:extLst>
              <a:ext uri="{FF2B5EF4-FFF2-40B4-BE49-F238E27FC236}">
                <a16:creationId xmlns:a16="http://schemas.microsoft.com/office/drawing/2014/main" id="{8C6706BB-B405-8342-9E20-6877CF7AF435}"/>
              </a:ext>
            </a:extLst>
          </p:cNvPr>
          <p:cNvSpPr/>
          <p:nvPr userDrawn="1"/>
        </p:nvSpPr>
        <p:spPr>
          <a:xfrm>
            <a:off x="9971015"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4909"/>
                </a:moveTo>
                <a:lnTo>
                  <a:pt x="19200" y="4909"/>
                </a:lnTo>
                <a:lnTo>
                  <a:pt x="19200" y="2945"/>
                </a:lnTo>
                <a:cubicBezTo>
                  <a:pt x="19200" y="2674"/>
                  <a:pt x="18932" y="2455"/>
                  <a:pt x="18600" y="2455"/>
                </a:cubicBezTo>
                <a:cubicBezTo>
                  <a:pt x="18268" y="2455"/>
                  <a:pt x="18000" y="2674"/>
                  <a:pt x="18000" y="2945"/>
                </a:cubicBezTo>
                <a:lnTo>
                  <a:pt x="18000" y="4909"/>
                </a:lnTo>
                <a:lnTo>
                  <a:pt x="16800" y="4909"/>
                </a:lnTo>
                <a:lnTo>
                  <a:pt x="16800" y="2945"/>
                </a:lnTo>
                <a:cubicBezTo>
                  <a:pt x="16800" y="2674"/>
                  <a:pt x="16532" y="2455"/>
                  <a:pt x="16200" y="2455"/>
                </a:cubicBezTo>
                <a:cubicBezTo>
                  <a:pt x="15868" y="2455"/>
                  <a:pt x="15600" y="2674"/>
                  <a:pt x="15600" y="2945"/>
                </a:cubicBezTo>
                <a:lnTo>
                  <a:pt x="15600" y="4909"/>
                </a:lnTo>
                <a:lnTo>
                  <a:pt x="14400" y="4909"/>
                </a:lnTo>
                <a:lnTo>
                  <a:pt x="14400" y="2455"/>
                </a:lnTo>
                <a:cubicBezTo>
                  <a:pt x="14400" y="2183"/>
                  <a:pt x="14132" y="1964"/>
                  <a:pt x="13800" y="1964"/>
                </a:cubicBezTo>
                <a:cubicBezTo>
                  <a:pt x="13468" y="1964"/>
                  <a:pt x="13200" y="2183"/>
                  <a:pt x="13200" y="2455"/>
                </a:cubicBezTo>
                <a:lnTo>
                  <a:pt x="13200" y="4909"/>
                </a:lnTo>
                <a:lnTo>
                  <a:pt x="12000" y="4909"/>
                </a:lnTo>
                <a:lnTo>
                  <a:pt x="12000" y="2945"/>
                </a:lnTo>
                <a:cubicBezTo>
                  <a:pt x="12000" y="2674"/>
                  <a:pt x="11732" y="2455"/>
                  <a:pt x="11400" y="2455"/>
                </a:cubicBezTo>
                <a:cubicBezTo>
                  <a:pt x="11068" y="2455"/>
                  <a:pt x="10800" y="2674"/>
                  <a:pt x="10800" y="2945"/>
                </a:cubicBezTo>
                <a:lnTo>
                  <a:pt x="10800" y="4909"/>
                </a:lnTo>
                <a:lnTo>
                  <a:pt x="9600" y="4909"/>
                </a:lnTo>
                <a:lnTo>
                  <a:pt x="9600" y="2455"/>
                </a:lnTo>
                <a:cubicBezTo>
                  <a:pt x="9600" y="2183"/>
                  <a:pt x="9332" y="1964"/>
                  <a:pt x="9000" y="1964"/>
                </a:cubicBezTo>
                <a:cubicBezTo>
                  <a:pt x="8668" y="1964"/>
                  <a:pt x="8400" y="2183"/>
                  <a:pt x="8400" y="2455"/>
                </a:cubicBezTo>
                <a:lnTo>
                  <a:pt x="8400" y="4909"/>
                </a:lnTo>
                <a:lnTo>
                  <a:pt x="6000" y="4909"/>
                </a:lnTo>
                <a:lnTo>
                  <a:pt x="6000" y="2945"/>
                </a:lnTo>
                <a:cubicBezTo>
                  <a:pt x="6000" y="2674"/>
                  <a:pt x="5732" y="2455"/>
                  <a:pt x="5400" y="2455"/>
                </a:cubicBezTo>
                <a:cubicBezTo>
                  <a:pt x="5068" y="2455"/>
                  <a:pt x="4800" y="2674"/>
                  <a:pt x="4800" y="2945"/>
                </a:cubicBezTo>
                <a:lnTo>
                  <a:pt x="4800" y="4909"/>
                </a:lnTo>
                <a:lnTo>
                  <a:pt x="3600" y="4909"/>
                </a:lnTo>
                <a:lnTo>
                  <a:pt x="3600" y="2455"/>
                </a:lnTo>
                <a:cubicBezTo>
                  <a:pt x="3600" y="2183"/>
                  <a:pt x="3332" y="1964"/>
                  <a:pt x="3000" y="1964"/>
                </a:cubicBezTo>
                <a:cubicBezTo>
                  <a:pt x="2668" y="1964"/>
                  <a:pt x="2400" y="2183"/>
                  <a:pt x="2400" y="2455"/>
                </a:cubicBezTo>
                <a:lnTo>
                  <a:pt x="2400" y="4909"/>
                </a:lnTo>
                <a:lnTo>
                  <a:pt x="1200" y="4909"/>
                </a:lnTo>
                <a:lnTo>
                  <a:pt x="1200" y="982"/>
                </a:lnTo>
                <a:lnTo>
                  <a:pt x="20400" y="982"/>
                </a:lnTo>
                <a:cubicBezTo>
                  <a:pt x="20400" y="982"/>
                  <a:pt x="20400" y="4909"/>
                  <a:pt x="20400" y="4909"/>
                </a:cubicBezTo>
                <a:close/>
                <a:moveTo>
                  <a:pt x="20400" y="10309"/>
                </a:moveTo>
                <a:lnTo>
                  <a:pt x="19200" y="10309"/>
                </a:lnTo>
                <a:lnTo>
                  <a:pt x="19200" y="7855"/>
                </a:lnTo>
                <a:cubicBezTo>
                  <a:pt x="19200" y="7583"/>
                  <a:pt x="18932" y="7364"/>
                  <a:pt x="18600" y="7364"/>
                </a:cubicBezTo>
                <a:cubicBezTo>
                  <a:pt x="18268" y="7364"/>
                  <a:pt x="18000" y="7583"/>
                  <a:pt x="18000" y="7855"/>
                </a:cubicBezTo>
                <a:lnTo>
                  <a:pt x="18000" y="10309"/>
                </a:lnTo>
                <a:lnTo>
                  <a:pt x="16800" y="10309"/>
                </a:lnTo>
                <a:lnTo>
                  <a:pt x="16800" y="7364"/>
                </a:lnTo>
                <a:cubicBezTo>
                  <a:pt x="16800" y="7092"/>
                  <a:pt x="16532" y="6873"/>
                  <a:pt x="16200" y="6873"/>
                </a:cubicBezTo>
                <a:cubicBezTo>
                  <a:pt x="15868" y="6873"/>
                  <a:pt x="15600" y="7092"/>
                  <a:pt x="15600" y="7364"/>
                </a:cubicBezTo>
                <a:lnTo>
                  <a:pt x="15600" y="10309"/>
                </a:lnTo>
                <a:lnTo>
                  <a:pt x="14400" y="10309"/>
                </a:lnTo>
                <a:lnTo>
                  <a:pt x="14400" y="7855"/>
                </a:lnTo>
                <a:cubicBezTo>
                  <a:pt x="14400" y="7583"/>
                  <a:pt x="14132" y="7364"/>
                  <a:pt x="13800" y="7364"/>
                </a:cubicBezTo>
                <a:cubicBezTo>
                  <a:pt x="13468" y="7364"/>
                  <a:pt x="13200" y="7583"/>
                  <a:pt x="13200" y="7855"/>
                </a:cubicBezTo>
                <a:lnTo>
                  <a:pt x="13200" y="10309"/>
                </a:lnTo>
                <a:lnTo>
                  <a:pt x="12000" y="10309"/>
                </a:lnTo>
                <a:lnTo>
                  <a:pt x="12000" y="7364"/>
                </a:lnTo>
                <a:cubicBezTo>
                  <a:pt x="12000" y="7092"/>
                  <a:pt x="11732" y="6873"/>
                  <a:pt x="11400" y="6873"/>
                </a:cubicBezTo>
                <a:cubicBezTo>
                  <a:pt x="11068" y="6873"/>
                  <a:pt x="10800" y="7092"/>
                  <a:pt x="10800" y="7364"/>
                </a:cubicBezTo>
                <a:lnTo>
                  <a:pt x="10800" y="10309"/>
                </a:lnTo>
                <a:lnTo>
                  <a:pt x="8400" y="10309"/>
                </a:lnTo>
                <a:lnTo>
                  <a:pt x="8400" y="7855"/>
                </a:lnTo>
                <a:cubicBezTo>
                  <a:pt x="8400" y="7583"/>
                  <a:pt x="8132" y="7364"/>
                  <a:pt x="7800" y="7364"/>
                </a:cubicBezTo>
                <a:cubicBezTo>
                  <a:pt x="7468" y="7364"/>
                  <a:pt x="7200" y="7583"/>
                  <a:pt x="7200" y="7855"/>
                </a:cubicBezTo>
                <a:lnTo>
                  <a:pt x="7200" y="10309"/>
                </a:lnTo>
                <a:lnTo>
                  <a:pt x="6000" y="10309"/>
                </a:lnTo>
                <a:lnTo>
                  <a:pt x="6000" y="7855"/>
                </a:lnTo>
                <a:cubicBezTo>
                  <a:pt x="6000" y="7583"/>
                  <a:pt x="5732" y="7364"/>
                  <a:pt x="5400" y="7364"/>
                </a:cubicBezTo>
                <a:cubicBezTo>
                  <a:pt x="5068" y="7364"/>
                  <a:pt x="4800" y="7583"/>
                  <a:pt x="4800" y="7855"/>
                </a:cubicBezTo>
                <a:lnTo>
                  <a:pt x="4800" y="10309"/>
                </a:lnTo>
                <a:lnTo>
                  <a:pt x="3600" y="10309"/>
                </a:lnTo>
                <a:lnTo>
                  <a:pt x="3600" y="7364"/>
                </a:lnTo>
                <a:cubicBezTo>
                  <a:pt x="3600" y="7092"/>
                  <a:pt x="3332" y="6873"/>
                  <a:pt x="3000" y="6873"/>
                </a:cubicBezTo>
                <a:cubicBezTo>
                  <a:pt x="2668" y="6873"/>
                  <a:pt x="2400" y="7092"/>
                  <a:pt x="2400" y="7364"/>
                </a:cubicBezTo>
                <a:lnTo>
                  <a:pt x="2400" y="10309"/>
                </a:lnTo>
                <a:lnTo>
                  <a:pt x="1200" y="10309"/>
                </a:lnTo>
                <a:lnTo>
                  <a:pt x="1200" y="5891"/>
                </a:lnTo>
                <a:lnTo>
                  <a:pt x="20400" y="5891"/>
                </a:lnTo>
                <a:cubicBezTo>
                  <a:pt x="20400" y="5891"/>
                  <a:pt x="20400" y="10309"/>
                  <a:pt x="20400" y="10309"/>
                </a:cubicBezTo>
                <a:close/>
                <a:moveTo>
                  <a:pt x="20400" y="15709"/>
                </a:moveTo>
                <a:lnTo>
                  <a:pt x="19200" y="15709"/>
                </a:lnTo>
                <a:lnTo>
                  <a:pt x="19200" y="13255"/>
                </a:lnTo>
                <a:cubicBezTo>
                  <a:pt x="19200" y="12983"/>
                  <a:pt x="18932" y="12764"/>
                  <a:pt x="18600" y="12764"/>
                </a:cubicBezTo>
                <a:cubicBezTo>
                  <a:pt x="18268" y="12764"/>
                  <a:pt x="18000" y="12983"/>
                  <a:pt x="18000" y="13255"/>
                </a:cubicBezTo>
                <a:lnTo>
                  <a:pt x="18000" y="15709"/>
                </a:lnTo>
                <a:lnTo>
                  <a:pt x="16800" y="15709"/>
                </a:lnTo>
                <a:lnTo>
                  <a:pt x="16800" y="13255"/>
                </a:lnTo>
                <a:cubicBezTo>
                  <a:pt x="16800" y="12983"/>
                  <a:pt x="16532" y="12764"/>
                  <a:pt x="16200" y="12764"/>
                </a:cubicBezTo>
                <a:cubicBezTo>
                  <a:pt x="15868" y="12764"/>
                  <a:pt x="15600" y="12983"/>
                  <a:pt x="15600" y="13255"/>
                </a:cubicBezTo>
                <a:lnTo>
                  <a:pt x="15600" y="15709"/>
                </a:lnTo>
                <a:lnTo>
                  <a:pt x="13200" y="15709"/>
                </a:lnTo>
                <a:lnTo>
                  <a:pt x="13200" y="13745"/>
                </a:lnTo>
                <a:cubicBezTo>
                  <a:pt x="13200" y="13474"/>
                  <a:pt x="12932" y="13255"/>
                  <a:pt x="12600" y="13255"/>
                </a:cubicBezTo>
                <a:cubicBezTo>
                  <a:pt x="12268" y="13255"/>
                  <a:pt x="12000" y="13474"/>
                  <a:pt x="12000" y="13745"/>
                </a:cubicBezTo>
                <a:lnTo>
                  <a:pt x="12000" y="15709"/>
                </a:lnTo>
                <a:lnTo>
                  <a:pt x="10800" y="15709"/>
                </a:lnTo>
                <a:lnTo>
                  <a:pt x="10800" y="13745"/>
                </a:lnTo>
                <a:cubicBezTo>
                  <a:pt x="10800" y="13474"/>
                  <a:pt x="10532" y="13255"/>
                  <a:pt x="10200" y="13255"/>
                </a:cubicBezTo>
                <a:cubicBezTo>
                  <a:pt x="9868" y="13255"/>
                  <a:pt x="9600" y="13474"/>
                  <a:pt x="9600" y="13745"/>
                </a:cubicBezTo>
                <a:lnTo>
                  <a:pt x="9600" y="15709"/>
                </a:lnTo>
                <a:lnTo>
                  <a:pt x="8400" y="15709"/>
                </a:lnTo>
                <a:lnTo>
                  <a:pt x="8400" y="13255"/>
                </a:lnTo>
                <a:cubicBezTo>
                  <a:pt x="8400" y="12983"/>
                  <a:pt x="8132" y="12764"/>
                  <a:pt x="7800" y="12764"/>
                </a:cubicBezTo>
                <a:cubicBezTo>
                  <a:pt x="7468" y="12764"/>
                  <a:pt x="7200" y="12983"/>
                  <a:pt x="7200" y="13255"/>
                </a:cubicBezTo>
                <a:lnTo>
                  <a:pt x="7200" y="15709"/>
                </a:lnTo>
                <a:lnTo>
                  <a:pt x="6000" y="15709"/>
                </a:lnTo>
                <a:lnTo>
                  <a:pt x="6000" y="13745"/>
                </a:lnTo>
                <a:cubicBezTo>
                  <a:pt x="6000" y="13474"/>
                  <a:pt x="5732" y="13255"/>
                  <a:pt x="5400" y="13255"/>
                </a:cubicBezTo>
                <a:cubicBezTo>
                  <a:pt x="5068" y="13255"/>
                  <a:pt x="4800" y="13474"/>
                  <a:pt x="4800" y="13745"/>
                </a:cubicBezTo>
                <a:lnTo>
                  <a:pt x="4800" y="15709"/>
                </a:lnTo>
                <a:lnTo>
                  <a:pt x="1200" y="15709"/>
                </a:lnTo>
                <a:lnTo>
                  <a:pt x="1200" y="11291"/>
                </a:lnTo>
                <a:lnTo>
                  <a:pt x="20400" y="11291"/>
                </a:lnTo>
                <a:cubicBezTo>
                  <a:pt x="20400" y="11291"/>
                  <a:pt x="20400" y="15709"/>
                  <a:pt x="20400" y="15709"/>
                </a:cubicBezTo>
                <a:close/>
                <a:moveTo>
                  <a:pt x="20400" y="20618"/>
                </a:moveTo>
                <a:lnTo>
                  <a:pt x="19200" y="20618"/>
                </a:lnTo>
                <a:lnTo>
                  <a:pt x="19200" y="18655"/>
                </a:lnTo>
                <a:cubicBezTo>
                  <a:pt x="19200" y="18383"/>
                  <a:pt x="18932" y="18164"/>
                  <a:pt x="18600" y="18164"/>
                </a:cubicBezTo>
                <a:cubicBezTo>
                  <a:pt x="18268" y="18164"/>
                  <a:pt x="18000" y="18383"/>
                  <a:pt x="18000" y="18655"/>
                </a:cubicBezTo>
                <a:lnTo>
                  <a:pt x="18000" y="20618"/>
                </a:lnTo>
                <a:lnTo>
                  <a:pt x="16800" y="20618"/>
                </a:lnTo>
                <a:lnTo>
                  <a:pt x="16800" y="18655"/>
                </a:lnTo>
                <a:cubicBezTo>
                  <a:pt x="16800" y="18383"/>
                  <a:pt x="16532" y="18164"/>
                  <a:pt x="16200" y="18164"/>
                </a:cubicBezTo>
                <a:cubicBezTo>
                  <a:pt x="15868" y="18164"/>
                  <a:pt x="15600" y="18383"/>
                  <a:pt x="15600" y="18655"/>
                </a:cubicBezTo>
                <a:lnTo>
                  <a:pt x="15600" y="20618"/>
                </a:lnTo>
                <a:lnTo>
                  <a:pt x="14400" y="20618"/>
                </a:lnTo>
                <a:lnTo>
                  <a:pt x="14400" y="18164"/>
                </a:lnTo>
                <a:cubicBezTo>
                  <a:pt x="14400" y="17892"/>
                  <a:pt x="14132" y="17673"/>
                  <a:pt x="13800" y="17673"/>
                </a:cubicBezTo>
                <a:cubicBezTo>
                  <a:pt x="13468" y="17673"/>
                  <a:pt x="13200" y="17892"/>
                  <a:pt x="13200" y="18164"/>
                </a:cubicBezTo>
                <a:lnTo>
                  <a:pt x="13200" y="20618"/>
                </a:lnTo>
                <a:lnTo>
                  <a:pt x="10800" y="20618"/>
                </a:lnTo>
                <a:lnTo>
                  <a:pt x="10800" y="18164"/>
                </a:lnTo>
                <a:cubicBezTo>
                  <a:pt x="10800" y="17892"/>
                  <a:pt x="10532" y="17673"/>
                  <a:pt x="10200" y="17673"/>
                </a:cubicBezTo>
                <a:cubicBezTo>
                  <a:pt x="9868" y="17673"/>
                  <a:pt x="9600" y="17892"/>
                  <a:pt x="9600" y="18164"/>
                </a:cubicBezTo>
                <a:lnTo>
                  <a:pt x="9600" y="20618"/>
                </a:lnTo>
                <a:lnTo>
                  <a:pt x="8400" y="20618"/>
                </a:lnTo>
                <a:lnTo>
                  <a:pt x="8400" y="18655"/>
                </a:lnTo>
                <a:cubicBezTo>
                  <a:pt x="8400" y="18383"/>
                  <a:pt x="8132" y="18164"/>
                  <a:pt x="7800" y="18164"/>
                </a:cubicBezTo>
                <a:cubicBezTo>
                  <a:pt x="7468" y="18164"/>
                  <a:pt x="7200" y="18383"/>
                  <a:pt x="7200" y="18655"/>
                </a:cubicBezTo>
                <a:lnTo>
                  <a:pt x="7200" y="20618"/>
                </a:lnTo>
                <a:lnTo>
                  <a:pt x="6000" y="20618"/>
                </a:lnTo>
                <a:lnTo>
                  <a:pt x="6000" y="18164"/>
                </a:lnTo>
                <a:cubicBezTo>
                  <a:pt x="6000" y="17892"/>
                  <a:pt x="5732" y="17673"/>
                  <a:pt x="5400" y="17673"/>
                </a:cubicBezTo>
                <a:cubicBezTo>
                  <a:pt x="5068" y="17673"/>
                  <a:pt x="4800" y="17892"/>
                  <a:pt x="4800" y="18164"/>
                </a:cubicBezTo>
                <a:lnTo>
                  <a:pt x="4800" y="20618"/>
                </a:lnTo>
                <a:lnTo>
                  <a:pt x="3600" y="20618"/>
                </a:lnTo>
                <a:lnTo>
                  <a:pt x="3600" y="18655"/>
                </a:lnTo>
                <a:cubicBezTo>
                  <a:pt x="3600" y="18383"/>
                  <a:pt x="3332" y="18164"/>
                  <a:pt x="3000" y="18164"/>
                </a:cubicBezTo>
                <a:cubicBezTo>
                  <a:pt x="2668" y="18164"/>
                  <a:pt x="2400" y="18383"/>
                  <a:pt x="2400" y="18655"/>
                </a:cubicBezTo>
                <a:lnTo>
                  <a:pt x="2400" y="20618"/>
                </a:lnTo>
                <a:lnTo>
                  <a:pt x="1200" y="20618"/>
                </a:lnTo>
                <a:lnTo>
                  <a:pt x="1200" y="16691"/>
                </a:lnTo>
                <a:lnTo>
                  <a:pt x="20400" y="16691"/>
                </a:lnTo>
                <a:cubicBezTo>
                  <a:pt x="20400" y="16691"/>
                  <a:pt x="20400" y="20618"/>
                  <a:pt x="20400" y="20618"/>
                </a:cubicBezTo>
                <a:close/>
                <a:moveTo>
                  <a:pt x="20400" y="0"/>
                </a:moveTo>
                <a:lnTo>
                  <a:pt x="1200" y="0"/>
                </a:lnTo>
                <a:cubicBezTo>
                  <a:pt x="537" y="0"/>
                  <a:pt x="0" y="440"/>
                  <a:pt x="0" y="982"/>
                </a:cubicBezTo>
                <a:lnTo>
                  <a:pt x="0" y="20618"/>
                </a:lnTo>
                <a:cubicBezTo>
                  <a:pt x="0" y="21160"/>
                  <a:pt x="537" y="21600"/>
                  <a:pt x="1200" y="21600"/>
                </a:cubicBezTo>
                <a:lnTo>
                  <a:pt x="20400" y="21600"/>
                </a:lnTo>
                <a:cubicBezTo>
                  <a:pt x="21062" y="21600"/>
                  <a:pt x="21600" y="21160"/>
                  <a:pt x="21600" y="20618"/>
                </a:cubicBezTo>
                <a:lnTo>
                  <a:pt x="21600" y="982"/>
                </a:lnTo>
                <a:cubicBezTo>
                  <a:pt x="21600" y="440"/>
                  <a:pt x="21062" y="0"/>
                  <a:pt x="204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0" name="Shape 2758">
            <a:extLst>
              <a:ext uri="{FF2B5EF4-FFF2-40B4-BE49-F238E27FC236}">
                <a16:creationId xmlns:a16="http://schemas.microsoft.com/office/drawing/2014/main" id="{41FFC6A4-F56B-474F-8EE3-D8BF4EFC1AB1}"/>
              </a:ext>
            </a:extLst>
          </p:cNvPr>
          <p:cNvSpPr/>
          <p:nvPr userDrawn="1"/>
        </p:nvSpPr>
        <p:spPr>
          <a:xfrm>
            <a:off x="6744748"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982" y="6873"/>
                </a:moveTo>
                <a:lnTo>
                  <a:pt x="14727" y="6873"/>
                </a:lnTo>
                <a:lnTo>
                  <a:pt x="14727" y="8836"/>
                </a:lnTo>
                <a:lnTo>
                  <a:pt x="982" y="8836"/>
                </a:lnTo>
                <a:cubicBezTo>
                  <a:pt x="982" y="8836"/>
                  <a:pt x="982" y="6873"/>
                  <a:pt x="982" y="6873"/>
                </a:cubicBezTo>
                <a:close/>
                <a:moveTo>
                  <a:pt x="982" y="9818"/>
                </a:moveTo>
                <a:lnTo>
                  <a:pt x="14727" y="9818"/>
                </a:lnTo>
                <a:cubicBezTo>
                  <a:pt x="15269" y="9818"/>
                  <a:pt x="15709" y="9378"/>
                  <a:pt x="15709" y="8836"/>
                </a:cubicBezTo>
                <a:lnTo>
                  <a:pt x="15709" y="6873"/>
                </a:lnTo>
                <a:cubicBezTo>
                  <a:pt x="15709" y="6331"/>
                  <a:pt x="15269" y="5891"/>
                  <a:pt x="14727" y="5891"/>
                </a:cubicBezTo>
                <a:lnTo>
                  <a:pt x="982" y="5891"/>
                </a:lnTo>
                <a:cubicBezTo>
                  <a:pt x="440" y="5891"/>
                  <a:pt x="0" y="6331"/>
                  <a:pt x="0" y="6873"/>
                </a:cubicBezTo>
                <a:lnTo>
                  <a:pt x="0" y="8836"/>
                </a:lnTo>
                <a:cubicBezTo>
                  <a:pt x="0" y="9378"/>
                  <a:pt x="440" y="9818"/>
                  <a:pt x="982" y="9818"/>
                </a:cubicBezTo>
                <a:moveTo>
                  <a:pt x="14727" y="20618"/>
                </a:moveTo>
                <a:lnTo>
                  <a:pt x="982" y="20618"/>
                </a:lnTo>
                <a:lnTo>
                  <a:pt x="982" y="18655"/>
                </a:lnTo>
                <a:lnTo>
                  <a:pt x="14727" y="18655"/>
                </a:lnTo>
                <a:cubicBezTo>
                  <a:pt x="14727" y="18655"/>
                  <a:pt x="14727" y="20618"/>
                  <a:pt x="14727" y="20618"/>
                </a:cubicBezTo>
                <a:close/>
                <a:moveTo>
                  <a:pt x="14727" y="17673"/>
                </a:moveTo>
                <a:lnTo>
                  <a:pt x="982" y="17673"/>
                </a:lnTo>
                <a:cubicBezTo>
                  <a:pt x="440" y="17673"/>
                  <a:pt x="0" y="18113"/>
                  <a:pt x="0" y="18655"/>
                </a:cubicBezTo>
                <a:lnTo>
                  <a:pt x="0" y="20618"/>
                </a:lnTo>
                <a:cubicBezTo>
                  <a:pt x="0" y="21160"/>
                  <a:pt x="440" y="21600"/>
                  <a:pt x="982" y="21600"/>
                </a:cubicBezTo>
                <a:lnTo>
                  <a:pt x="14727" y="21600"/>
                </a:lnTo>
                <a:cubicBezTo>
                  <a:pt x="15269" y="21600"/>
                  <a:pt x="15709" y="21160"/>
                  <a:pt x="15709" y="20618"/>
                </a:cubicBezTo>
                <a:lnTo>
                  <a:pt x="15709" y="18655"/>
                </a:lnTo>
                <a:cubicBezTo>
                  <a:pt x="15709" y="18113"/>
                  <a:pt x="15269" y="17673"/>
                  <a:pt x="14727"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1" name="Shape 2759">
            <a:extLst>
              <a:ext uri="{FF2B5EF4-FFF2-40B4-BE49-F238E27FC236}">
                <a16:creationId xmlns:a16="http://schemas.microsoft.com/office/drawing/2014/main" id="{1EE5E5C4-749E-D145-B12D-6DA1E099F50F}"/>
              </a:ext>
            </a:extLst>
          </p:cNvPr>
          <p:cNvSpPr/>
          <p:nvPr userDrawn="1"/>
        </p:nvSpPr>
        <p:spPr>
          <a:xfrm>
            <a:off x="7278357"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3927" y="6873"/>
                </a:moveTo>
                <a:lnTo>
                  <a:pt x="17673" y="6873"/>
                </a:lnTo>
                <a:lnTo>
                  <a:pt x="17673" y="8836"/>
                </a:lnTo>
                <a:lnTo>
                  <a:pt x="3927" y="8836"/>
                </a:lnTo>
                <a:cubicBezTo>
                  <a:pt x="3927" y="8836"/>
                  <a:pt x="3927" y="6873"/>
                  <a:pt x="3927" y="6873"/>
                </a:cubicBezTo>
                <a:close/>
                <a:moveTo>
                  <a:pt x="17673" y="9818"/>
                </a:moveTo>
                <a:cubicBezTo>
                  <a:pt x="18215" y="9818"/>
                  <a:pt x="18655" y="9378"/>
                  <a:pt x="18655" y="8836"/>
                </a:cubicBezTo>
                <a:lnTo>
                  <a:pt x="18655" y="6873"/>
                </a:lnTo>
                <a:cubicBezTo>
                  <a:pt x="18655" y="6331"/>
                  <a:pt x="18215" y="5891"/>
                  <a:pt x="17673" y="5891"/>
                </a:cubicBezTo>
                <a:lnTo>
                  <a:pt x="3927" y="5891"/>
                </a:lnTo>
                <a:cubicBezTo>
                  <a:pt x="3385" y="5891"/>
                  <a:pt x="2945" y="6331"/>
                  <a:pt x="2945" y="6873"/>
                </a:cubicBezTo>
                <a:lnTo>
                  <a:pt x="2945" y="8836"/>
                </a:lnTo>
                <a:cubicBezTo>
                  <a:pt x="2945" y="9378"/>
                  <a:pt x="3385" y="9818"/>
                  <a:pt x="3927" y="9818"/>
                </a:cubicBezTo>
                <a:cubicBezTo>
                  <a:pt x="3927" y="9818"/>
                  <a:pt x="17673" y="9818"/>
                  <a:pt x="17673" y="9818"/>
                </a:cubicBezTo>
                <a:close/>
                <a:moveTo>
                  <a:pt x="17673" y="20618"/>
                </a:moveTo>
                <a:lnTo>
                  <a:pt x="3927" y="20618"/>
                </a:lnTo>
                <a:lnTo>
                  <a:pt x="3927" y="18655"/>
                </a:lnTo>
                <a:lnTo>
                  <a:pt x="17673" y="18655"/>
                </a:lnTo>
                <a:cubicBezTo>
                  <a:pt x="17673" y="18655"/>
                  <a:pt x="17673" y="20618"/>
                  <a:pt x="17673" y="20618"/>
                </a:cubicBezTo>
                <a:close/>
                <a:moveTo>
                  <a:pt x="17673" y="17673"/>
                </a:moveTo>
                <a:lnTo>
                  <a:pt x="3927" y="17673"/>
                </a:lnTo>
                <a:cubicBezTo>
                  <a:pt x="3385" y="17673"/>
                  <a:pt x="2945" y="18113"/>
                  <a:pt x="2945" y="18655"/>
                </a:cubicBezTo>
                <a:lnTo>
                  <a:pt x="2945" y="20618"/>
                </a:lnTo>
                <a:cubicBezTo>
                  <a:pt x="2945" y="21160"/>
                  <a:pt x="3385" y="21600"/>
                  <a:pt x="3927" y="21600"/>
                </a:cubicBezTo>
                <a:lnTo>
                  <a:pt x="17673" y="21600"/>
                </a:lnTo>
                <a:cubicBezTo>
                  <a:pt x="18215" y="21600"/>
                  <a:pt x="18655" y="21160"/>
                  <a:pt x="18655" y="20618"/>
                </a:cubicBezTo>
                <a:lnTo>
                  <a:pt x="18655" y="18655"/>
                </a:lnTo>
                <a:cubicBezTo>
                  <a:pt x="18655" y="18113"/>
                  <a:pt x="18215" y="17673"/>
                  <a:pt x="17673"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2" name="Shape 2760">
            <a:extLst>
              <a:ext uri="{FF2B5EF4-FFF2-40B4-BE49-F238E27FC236}">
                <a16:creationId xmlns:a16="http://schemas.microsoft.com/office/drawing/2014/main" id="{DCB0EE35-43F7-E443-8B19-ABF16A2C348F}"/>
              </a:ext>
            </a:extLst>
          </p:cNvPr>
          <p:cNvSpPr/>
          <p:nvPr userDrawn="1"/>
        </p:nvSpPr>
        <p:spPr>
          <a:xfrm>
            <a:off x="7811965"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6873" y="8836"/>
                </a:lnTo>
                <a:lnTo>
                  <a:pt x="6873" y="6873"/>
                </a:lnTo>
                <a:lnTo>
                  <a:pt x="20618" y="6873"/>
                </a:lnTo>
                <a:cubicBezTo>
                  <a:pt x="20618" y="6873"/>
                  <a:pt x="20618" y="8836"/>
                  <a:pt x="20618" y="8836"/>
                </a:cubicBezTo>
                <a:close/>
                <a:moveTo>
                  <a:pt x="20618" y="5891"/>
                </a:moveTo>
                <a:lnTo>
                  <a:pt x="6873" y="5891"/>
                </a:lnTo>
                <a:cubicBezTo>
                  <a:pt x="6331" y="5891"/>
                  <a:pt x="5891" y="6331"/>
                  <a:pt x="5891" y="6873"/>
                </a:cubicBezTo>
                <a:lnTo>
                  <a:pt x="5891" y="8836"/>
                </a:lnTo>
                <a:cubicBezTo>
                  <a:pt x="5891" y="9378"/>
                  <a:pt x="6331" y="9818"/>
                  <a:pt x="6873" y="9818"/>
                </a:cubicBezTo>
                <a:lnTo>
                  <a:pt x="20618" y="9818"/>
                </a:lnTo>
                <a:cubicBezTo>
                  <a:pt x="21160" y="9818"/>
                  <a:pt x="21600" y="9378"/>
                  <a:pt x="21600" y="8836"/>
                </a:cubicBezTo>
                <a:lnTo>
                  <a:pt x="21600" y="6873"/>
                </a:lnTo>
                <a:cubicBezTo>
                  <a:pt x="21600" y="6331"/>
                  <a:pt x="21160" y="5891"/>
                  <a:pt x="20618" y="5891"/>
                </a:cubicBezTo>
                <a:moveTo>
                  <a:pt x="20618" y="20618"/>
                </a:moveTo>
                <a:lnTo>
                  <a:pt x="6873" y="20618"/>
                </a:lnTo>
                <a:lnTo>
                  <a:pt x="6873" y="18655"/>
                </a:lnTo>
                <a:lnTo>
                  <a:pt x="20618" y="18655"/>
                </a:lnTo>
                <a:cubicBezTo>
                  <a:pt x="20618" y="18655"/>
                  <a:pt x="20618" y="20618"/>
                  <a:pt x="20618" y="20618"/>
                </a:cubicBezTo>
                <a:close/>
                <a:moveTo>
                  <a:pt x="20618" y="17673"/>
                </a:moveTo>
                <a:lnTo>
                  <a:pt x="6873" y="17673"/>
                </a:lnTo>
                <a:cubicBezTo>
                  <a:pt x="6331" y="17673"/>
                  <a:pt x="5891" y="18113"/>
                  <a:pt x="5891" y="18655"/>
                </a:cubicBezTo>
                <a:lnTo>
                  <a:pt x="5891" y="20618"/>
                </a:lnTo>
                <a:cubicBezTo>
                  <a:pt x="5891" y="21160"/>
                  <a:pt x="6331" y="21600"/>
                  <a:pt x="6873"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3" name="Shape 2761">
            <a:extLst>
              <a:ext uri="{FF2B5EF4-FFF2-40B4-BE49-F238E27FC236}">
                <a16:creationId xmlns:a16="http://schemas.microsoft.com/office/drawing/2014/main" id="{871EDD72-789F-9D44-8805-147DD757EA79}"/>
              </a:ext>
            </a:extLst>
          </p:cNvPr>
          <p:cNvSpPr/>
          <p:nvPr userDrawn="1"/>
        </p:nvSpPr>
        <p:spPr>
          <a:xfrm>
            <a:off x="8344780"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982" y="8836"/>
                </a:lnTo>
                <a:lnTo>
                  <a:pt x="982" y="6873"/>
                </a:lnTo>
                <a:lnTo>
                  <a:pt x="20618" y="6873"/>
                </a:lnTo>
                <a:cubicBezTo>
                  <a:pt x="20618" y="6873"/>
                  <a:pt x="20618" y="8836"/>
                  <a:pt x="20618" y="8836"/>
                </a:cubicBezTo>
                <a:close/>
                <a:moveTo>
                  <a:pt x="20618" y="5891"/>
                </a:moveTo>
                <a:lnTo>
                  <a:pt x="982" y="5891"/>
                </a:lnTo>
                <a:cubicBezTo>
                  <a:pt x="440" y="5891"/>
                  <a:pt x="0" y="6331"/>
                  <a:pt x="0" y="6873"/>
                </a:cubicBezTo>
                <a:lnTo>
                  <a:pt x="0" y="8836"/>
                </a:lnTo>
                <a:cubicBezTo>
                  <a:pt x="0" y="9378"/>
                  <a:pt x="440" y="9818"/>
                  <a:pt x="982" y="9818"/>
                </a:cubicBezTo>
                <a:lnTo>
                  <a:pt x="20618" y="9818"/>
                </a:lnTo>
                <a:cubicBezTo>
                  <a:pt x="21160" y="9818"/>
                  <a:pt x="21600" y="9378"/>
                  <a:pt x="21600" y="8836"/>
                </a:cubicBezTo>
                <a:lnTo>
                  <a:pt x="21600" y="6873"/>
                </a:lnTo>
                <a:cubicBezTo>
                  <a:pt x="21600" y="6331"/>
                  <a:pt x="21160" y="5891"/>
                  <a:pt x="20618" y="5891"/>
                </a:cubicBezTo>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20618"/>
                </a:moveTo>
                <a:lnTo>
                  <a:pt x="982" y="20618"/>
                </a:lnTo>
                <a:lnTo>
                  <a:pt x="982" y="18655"/>
                </a:lnTo>
                <a:lnTo>
                  <a:pt x="20618" y="18655"/>
                </a:lnTo>
                <a:cubicBezTo>
                  <a:pt x="20618" y="18655"/>
                  <a:pt x="20618" y="20618"/>
                  <a:pt x="20618" y="20618"/>
                </a:cubicBezTo>
                <a:close/>
                <a:moveTo>
                  <a:pt x="20618" y="17673"/>
                </a:moveTo>
                <a:lnTo>
                  <a:pt x="982" y="17673"/>
                </a:lnTo>
                <a:cubicBezTo>
                  <a:pt x="440" y="17673"/>
                  <a:pt x="0" y="18113"/>
                  <a:pt x="0" y="18655"/>
                </a:cubicBezTo>
                <a:lnTo>
                  <a:pt x="0" y="20618"/>
                </a:lnTo>
                <a:cubicBezTo>
                  <a:pt x="0" y="21160"/>
                  <a:pt x="440" y="21600"/>
                  <a:pt x="982"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4" name="Shape 2763">
            <a:extLst>
              <a:ext uri="{FF2B5EF4-FFF2-40B4-BE49-F238E27FC236}">
                <a16:creationId xmlns:a16="http://schemas.microsoft.com/office/drawing/2014/main" id="{E7585A20-F4C2-934B-AEB9-D88971FD16B0}"/>
              </a:ext>
            </a:extLst>
          </p:cNvPr>
          <p:cNvSpPr/>
          <p:nvPr userDrawn="1"/>
        </p:nvSpPr>
        <p:spPr>
          <a:xfrm>
            <a:off x="8878388"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5"/>
                  <a:pt x="3404" y="982"/>
                  <a:pt x="6382" y="982"/>
                </a:cubicBezTo>
                <a:cubicBezTo>
                  <a:pt x="7780" y="982"/>
                  <a:pt x="9107" y="1518"/>
                  <a:pt x="10120" y="2491"/>
                </a:cubicBezTo>
                <a:lnTo>
                  <a:pt x="10585" y="2939"/>
                </a:lnTo>
                <a:lnTo>
                  <a:pt x="8836" y="6873"/>
                </a:lnTo>
                <a:lnTo>
                  <a:pt x="11291" y="9818"/>
                </a:lnTo>
                <a:lnTo>
                  <a:pt x="9327" y="14236"/>
                </a:lnTo>
                <a:lnTo>
                  <a:pt x="10800" y="16691"/>
                </a:lnTo>
                <a:lnTo>
                  <a:pt x="10432" y="14236"/>
                </a:lnTo>
                <a:lnTo>
                  <a:pt x="12365" y="9542"/>
                </a:lnTo>
                <a:lnTo>
                  <a:pt x="10002" y="6781"/>
                </a:lnTo>
                <a:lnTo>
                  <a:pt x="12069" y="2007"/>
                </a:lnTo>
                <a:cubicBezTo>
                  <a:pt x="12984" y="1345"/>
                  <a:pt x="14076" y="982"/>
                  <a:pt x="15218" y="982"/>
                </a:cubicBezTo>
                <a:cubicBezTo>
                  <a:pt x="18196" y="982"/>
                  <a:pt x="20618" y="3405"/>
                  <a:pt x="20618" y="6382"/>
                </a:cubicBezTo>
                <a:cubicBezTo>
                  <a:pt x="20618" y="6725"/>
                  <a:pt x="20579" y="7008"/>
                  <a:pt x="20579" y="7008"/>
                </a:cubicBezTo>
                <a:moveTo>
                  <a:pt x="21600" y="6382"/>
                </a:moveTo>
                <a:cubicBezTo>
                  <a:pt x="21600" y="2857"/>
                  <a:pt x="18743" y="0"/>
                  <a:pt x="15218" y="0"/>
                </a:cubicBezTo>
                <a:cubicBezTo>
                  <a:pt x="13502" y="0"/>
                  <a:pt x="11947" y="681"/>
                  <a:pt x="10800" y="1783"/>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5" name="Shape 2764">
            <a:extLst>
              <a:ext uri="{FF2B5EF4-FFF2-40B4-BE49-F238E27FC236}">
                <a16:creationId xmlns:a16="http://schemas.microsoft.com/office/drawing/2014/main" id="{75BAD50B-8338-1740-95B3-7B5AB0075841}"/>
              </a:ext>
            </a:extLst>
          </p:cNvPr>
          <p:cNvSpPr/>
          <p:nvPr userDrawn="1"/>
        </p:nvSpPr>
        <p:spPr>
          <a:xfrm>
            <a:off x="9411996" y="453750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588" y="6611"/>
                </a:moveTo>
                <a:cubicBezTo>
                  <a:pt x="20587" y="6619"/>
                  <a:pt x="20587" y="6627"/>
                  <a:pt x="20586" y="6635"/>
                </a:cubicBezTo>
                <a:cubicBezTo>
                  <a:pt x="20585" y="6640"/>
                  <a:pt x="20582" y="6674"/>
                  <a:pt x="20581" y="6680"/>
                </a:cubicBezTo>
                <a:cubicBezTo>
                  <a:pt x="20107" y="11287"/>
                  <a:pt x="14607" y="17428"/>
                  <a:pt x="12595" y="19086"/>
                </a:cubicBezTo>
                <a:lnTo>
                  <a:pt x="11905" y="15660"/>
                </a:lnTo>
                <a:lnTo>
                  <a:pt x="13960" y="10631"/>
                </a:lnTo>
                <a:lnTo>
                  <a:pt x="11429" y="7425"/>
                </a:lnTo>
                <a:lnTo>
                  <a:pt x="12699" y="2550"/>
                </a:lnTo>
                <a:cubicBezTo>
                  <a:pt x="12708" y="2540"/>
                  <a:pt x="12713" y="2534"/>
                  <a:pt x="12723" y="2524"/>
                </a:cubicBezTo>
                <a:cubicBezTo>
                  <a:pt x="13572" y="1625"/>
                  <a:pt x="14916" y="1080"/>
                  <a:pt x="16088" y="1080"/>
                </a:cubicBezTo>
                <a:cubicBezTo>
                  <a:pt x="18586" y="1080"/>
                  <a:pt x="20618" y="3315"/>
                  <a:pt x="20618" y="6063"/>
                </a:cubicBezTo>
                <a:cubicBezTo>
                  <a:pt x="20618" y="6262"/>
                  <a:pt x="20598" y="6506"/>
                  <a:pt x="20588" y="6611"/>
                </a:cubicBezTo>
                <a:moveTo>
                  <a:pt x="21600" y="6063"/>
                </a:moveTo>
                <a:cubicBezTo>
                  <a:pt x="21600" y="2715"/>
                  <a:pt x="19132" y="0"/>
                  <a:pt x="16088" y="0"/>
                </a:cubicBezTo>
                <a:cubicBezTo>
                  <a:pt x="14607" y="0"/>
                  <a:pt x="12974" y="748"/>
                  <a:pt x="11983" y="1794"/>
                </a:cubicBezTo>
                <a:lnTo>
                  <a:pt x="11985" y="1802"/>
                </a:lnTo>
                <a:cubicBezTo>
                  <a:pt x="11900" y="1871"/>
                  <a:pt x="11839" y="1965"/>
                  <a:pt x="11809" y="2079"/>
                </a:cubicBezTo>
                <a:lnTo>
                  <a:pt x="11797" y="2076"/>
                </a:lnTo>
                <a:lnTo>
                  <a:pt x="10309" y="7560"/>
                </a:lnTo>
                <a:lnTo>
                  <a:pt x="12764" y="10800"/>
                </a:lnTo>
                <a:lnTo>
                  <a:pt x="10800" y="15660"/>
                </a:lnTo>
                <a:lnTo>
                  <a:pt x="11797" y="20098"/>
                </a:lnTo>
                <a:lnTo>
                  <a:pt x="11803" y="20097"/>
                </a:lnTo>
                <a:cubicBezTo>
                  <a:pt x="11853" y="20337"/>
                  <a:pt x="12039" y="20520"/>
                  <a:pt x="12273" y="20520"/>
                </a:cubicBezTo>
                <a:cubicBezTo>
                  <a:pt x="12410" y="20520"/>
                  <a:pt x="12534" y="20457"/>
                  <a:pt x="12623" y="20357"/>
                </a:cubicBezTo>
                <a:cubicBezTo>
                  <a:pt x="14361" y="19225"/>
                  <a:pt x="20995" y="12270"/>
                  <a:pt x="21558" y="6787"/>
                </a:cubicBezTo>
                <a:lnTo>
                  <a:pt x="21558" y="6791"/>
                </a:lnTo>
                <a:cubicBezTo>
                  <a:pt x="21559" y="6791"/>
                  <a:pt x="21600" y="6399"/>
                  <a:pt x="21600" y="6063"/>
                </a:cubicBezTo>
                <a:moveTo>
                  <a:pt x="1019" y="7760"/>
                </a:moveTo>
                <a:cubicBezTo>
                  <a:pt x="1018" y="7754"/>
                  <a:pt x="1015" y="7720"/>
                  <a:pt x="1014" y="7715"/>
                </a:cubicBezTo>
                <a:cubicBezTo>
                  <a:pt x="1013" y="7707"/>
                  <a:pt x="1013" y="7699"/>
                  <a:pt x="1012" y="7691"/>
                </a:cubicBezTo>
                <a:cubicBezTo>
                  <a:pt x="1002" y="7586"/>
                  <a:pt x="982" y="7342"/>
                  <a:pt x="982" y="7143"/>
                </a:cubicBezTo>
                <a:cubicBezTo>
                  <a:pt x="982" y="4395"/>
                  <a:pt x="3014" y="2160"/>
                  <a:pt x="5512" y="2160"/>
                </a:cubicBezTo>
                <a:cubicBezTo>
                  <a:pt x="6634" y="2160"/>
                  <a:pt x="7908" y="2664"/>
                  <a:pt x="8760" y="3495"/>
                </a:cubicBezTo>
                <a:lnTo>
                  <a:pt x="7364" y="8640"/>
                </a:lnTo>
                <a:lnTo>
                  <a:pt x="9818" y="11880"/>
                </a:lnTo>
                <a:lnTo>
                  <a:pt x="7855" y="16740"/>
                </a:lnTo>
                <a:lnTo>
                  <a:pt x="8531" y="19752"/>
                </a:lnTo>
                <a:cubicBezTo>
                  <a:pt x="6242" y="17649"/>
                  <a:pt x="1459" y="12041"/>
                  <a:pt x="1019" y="7760"/>
                </a:cubicBezTo>
                <a:moveTo>
                  <a:pt x="9803" y="20925"/>
                </a:moveTo>
                <a:lnTo>
                  <a:pt x="8959" y="16740"/>
                </a:lnTo>
                <a:lnTo>
                  <a:pt x="11015" y="11711"/>
                </a:lnTo>
                <a:lnTo>
                  <a:pt x="8484" y="8505"/>
                </a:lnTo>
                <a:lnTo>
                  <a:pt x="9799" y="3457"/>
                </a:lnTo>
                <a:lnTo>
                  <a:pt x="9791" y="3454"/>
                </a:lnTo>
                <a:cubicBezTo>
                  <a:pt x="9804" y="3407"/>
                  <a:pt x="9818" y="3360"/>
                  <a:pt x="9818" y="3308"/>
                </a:cubicBezTo>
                <a:cubicBezTo>
                  <a:pt x="9818" y="3130"/>
                  <a:pt x="9736" y="2981"/>
                  <a:pt x="9615" y="2882"/>
                </a:cubicBezTo>
                <a:lnTo>
                  <a:pt x="9617" y="2874"/>
                </a:lnTo>
                <a:cubicBezTo>
                  <a:pt x="8626" y="1827"/>
                  <a:pt x="6993" y="1080"/>
                  <a:pt x="5512" y="1080"/>
                </a:cubicBezTo>
                <a:cubicBezTo>
                  <a:pt x="2468" y="1080"/>
                  <a:pt x="0" y="3795"/>
                  <a:pt x="0" y="7143"/>
                </a:cubicBezTo>
                <a:cubicBezTo>
                  <a:pt x="0" y="7479"/>
                  <a:pt x="41" y="7871"/>
                  <a:pt x="42" y="7871"/>
                </a:cubicBezTo>
                <a:lnTo>
                  <a:pt x="42" y="7867"/>
                </a:lnTo>
                <a:cubicBezTo>
                  <a:pt x="605" y="13350"/>
                  <a:pt x="7239" y="20305"/>
                  <a:pt x="8977" y="21437"/>
                </a:cubicBezTo>
                <a:cubicBezTo>
                  <a:pt x="9066" y="21537"/>
                  <a:pt x="9190" y="21600"/>
                  <a:pt x="9327" y="21600"/>
                </a:cubicBezTo>
                <a:cubicBezTo>
                  <a:pt x="9599" y="21600"/>
                  <a:pt x="9818" y="21358"/>
                  <a:pt x="9818" y="21060"/>
                </a:cubicBezTo>
                <a:cubicBezTo>
                  <a:pt x="9818" y="21013"/>
                  <a:pt x="9804" y="20971"/>
                  <a:pt x="9794" y="20927"/>
                </a:cubicBezTo>
                <a:cubicBezTo>
                  <a:pt x="9794" y="20927"/>
                  <a:pt x="9803" y="20925"/>
                  <a:pt x="9803" y="2092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6" name="Shape 2765">
            <a:extLst>
              <a:ext uri="{FF2B5EF4-FFF2-40B4-BE49-F238E27FC236}">
                <a16:creationId xmlns:a16="http://schemas.microsoft.com/office/drawing/2014/main" id="{8CBE885B-5EFB-C047-8706-164DB7B443C8}"/>
              </a:ext>
            </a:extLst>
          </p:cNvPr>
          <p:cNvSpPr/>
          <p:nvPr userDrawn="1"/>
        </p:nvSpPr>
        <p:spPr>
          <a:xfrm>
            <a:off x="9945605"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7" name="Shape 2766">
            <a:extLst>
              <a:ext uri="{FF2B5EF4-FFF2-40B4-BE49-F238E27FC236}">
                <a16:creationId xmlns:a16="http://schemas.microsoft.com/office/drawing/2014/main" id="{310A603D-CEB2-2F4D-BA6A-E2A633BF5514}"/>
              </a:ext>
            </a:extLst>
          </p:cNvPr>
          <p:cNvSpPr/>
          <p:nvPr userDrawn="1"/>
        </p:nvSpPr>
        <p:spPr>
          <a:xfrm>
            <a:off x="4572994" y="452480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8" name="Shape 2767">
            <a:extLst>
              <a:ext uri="{FF2B5EF4-FFF2-40B4-BE49-F238E27FC236}">
                <a16:creationId xmlns:a16="http://schemas.microsoft.com/office/drawing/2014/main" id="{F2A4BC3F-E37A-AC47-8865-8A83613DFF00}"/>
              </a:ext>
            </a:extLst>
          </p:cNvPr>
          <p:cNvSpPr/>
          <p:nvPr userDrawn="1"/>
        </p:nvSpPr>
        <p:spPr>
          <a:xfrm>
            <a:off x="5112161"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9" name="Shape 2768">
            <a:extLst>
              <a:ext uri="{FF2B5EF4-FFF2-40B4-BE49-F238E27FC236}">
                <a16:creationId xmlns:a16="http://schemas.microsoft.com/office/drawing/2014/main" id="{9B897AE4-D98E-3D41-B6AD-BF2CEE1FAE03}"/>
              </a:ext>
            </a:extLst>
          </p:cNvPr>
          <p:cNvSpPr/>
          <p:nvPr userDrawn="1"/>
        </p:nvSpPr>
        <p:spPr>
          <a:xfrm>
            <a:off x="6211140" y="5146552"/>
            <a:ext cx="279509" cy="101640"/>
          </a:xfrm>
          <a:custGeom>
            <a:avLst/>
            <a:gdLst/>
            <a:ahLst/>
            <a:cxnLst>
              <a:cxn ang="0">
                <a:pos x="wd2" y="hd2"/>
              </a:cxn>
              <a:cxn ang="5400000">
                <a:pos x="wd2" y="hd2"/>
              </a:cxn>
              <a:cxn ang="10800000">
                <a:pos x="wd2" y="hd2"/>
              </a:cxn>
              <a:cxn ang="16200000">
                <a:pos x="wd2" y="hd2"/>
              </a:cxn>
            </a:cxnLst>
            <a:rect l="0" t="0" r="r" b="b"/>
            <a:pathLst>
              <a:path w="21600" h="21600" extrusionOk="0">
                <a:moveTo>
                  <a:pt x="17673" y="18900"/>
                </a:moveTo>
                <a:lnTo>
                  <a:pt x="11291" y="18900"/>
                </a:lnTo>
                <a:lnTo>
                  <a:pt x="11291" y="2700"/>
                </a:lnTo>
                <a:lnTo>
                  <a:pt x="17673" y="2700"/>
                </a:lnTo>
                <a:cubicBezTo>
                  <a:pt x="19300" y="2700"/>
                  <a:pt x="20618" y="6328"/>
                  <a:pt x="20618" y="10800"/>
                </a:cubicBezTo>
                <a:cubicBezTo>
                  <a:pt x="20618" y="15273"/>
                  <a:pt x="19300" y="18900"/>
                  <a:pt x="17673" y="18900"/>
                </a:cubicBezTo>
                <a:moveTo>
                  <a:pt x="6382" y="13500"/>
                </a:moveTo>
                <a:cubicBezTo>
                  <a:pt x="6111" y="13500"/>
                  <a:pt x="5891" y="12896"/>
                  <a:pt x="5891" y="12150"/>
                </a:cubicBezTo>
                <a:cubicBezTo>
                  <a:pt x="5891" y="11404"/>
                  <a:pt x="6111" y="10800"/>
                  <a:pt x="6382" y="10800"/>
                </a:cubicBezTo>
                <a:cubicBezTo>
                  <a:pt x="6653" y="10800"/>
                  <a:pt x="6873" y="11404"/>
                  <a:pt x="6873" y="12150"/>
                </a:cubicBezTo>
                <a:cubicBezTo>
                  <a:pt x="6873" y="12896"/>
                  <a:pt x="6653" y="13500"/>
                  <a:pt x="6382" y="13500"/>
                </a:cubicBezTo>
                <a:moveTo>
                  <a:pt x="3927" y="10800"/>
                </a:moveTo>
                <a:cubicBezTo>
                  <a:pt x="3385" y="10800"/>
                  <a:pt x="2945" y="9592"/>
                  <a:pt x="2945" y="8100"/>
                </a:cubicBezTo>
                <a:cubicBezTo>
                  <a:pt x="2945" y="6610"/>
                  <a:pt x="3385" y="5400"/>
                  <a:pt x="3927" y="5400"/>
                </a:cubicBezTo>
                <a:cubicBezTo>
                  <a:pt x="4469" y="5400"/>
                  <a:pt x="4909" y="6610"/>
                  <a:pt x="4909" y="8100"/>
                </a:cubicBezTo>
                <a:cubicBezTo>
                  <a:pt x="4909" y="9592"/>
                  <a:pt x="4469" y="10800"/>
                  <a:pt x="3927" y="10800"/>
                </a:cubicBezTo>
                <a:moveTo>
                  <a:pt x="17673" y="0"/>
                </a:moveTo>
                <a:lnTo>
                  <a:pt x="3927" y="0"/>
                </a:lnTo>
                <a:cubicBezTo>
                  <a:pt x="1758" y="0"/>
                  <a:pt x="0" y="4836"/>
                  <a:pt x="0" y="10800"/>
                </a:cubicBezTo>
                <a:cubicBezTo>
                  <a:pt x="0" y="16764"/>
                  <a:pt x="1758" y="21600"/>
                  <a:pt x="3927" y="21600"/>
                </a:cubicBezTo>
                <a:lnTo>
                  <a:pt x="17673" y="21600"/>
                </a:lnTo>
                <a:cubicBezTo>
                  <a:pt x="19842" y="21600"/>
                  <a:pt x="21600" y="16764"/>
                  <a:pt x="21600" y="10800"/>
                </a:cubicBezTo>
                <a:cubicBezTo>
                  <a:pt x="21600" y="4836"/>
                  <a:pt x="19842" y="0"/>
                  <a:pt x="17673"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0" name="Shape 2769">
            <a:extLst>
              <a:ext uri="{FF2B5EF4-FFF2-40B4-BE49-F238E27FC236}">
                <a16:creationId xmlns:a16="http://schemas.microsoft.com/office/drawing/2014/main" id="{60EB881B-A4E3-CC41-9C34-26D603A7E374}"/>
              </a:ext>
            </a:extLst>
          </p:cNvPr>
          <p:cNvSpPr/>
          <p:nvPr userDrawn="1"/>
        </p:nvSpPr>
        <p:spPr>
          <a:xfrm>
            <a:off x="6782863" y="5058413"/>
            <a:ext cx="203279" cy="278715"/>
          </a:xfrm>
          <a:custGeom>
            <a:avLst/>
            <a:gdLst/>
            <a:ahLst/>
            <a:cxnLst>
              <a:cxn ang="0">
                <a:pos x="wd2" y="hd2"/>
              </a:cxn>
              <a:cxn ang="5400000">
                <a:pos x="wd2" y="hd2"/>
              </a:cxn>
              <a:cxn ang="10800000">
                <a:pos x="wd2" y="hd2"/>
              </a:cxn>
              <a:cxn ang="16200000">
                <a:pos x="wd2" y="hd2"/>
              </a:cxn>
            </a:cxnLst>
            <a:rect l="0" t="0" r="r" b="b"/>
            <a:pathLst>
              <a:path w="21600" h="21600" extrusionOk="0">
                <a:moveTo>
                  <a:pt x="1350" y="8836"/>
                </a:moveTo>
                <a:cubicBezTo>
                  <a:pt x="1350" y="7752"/>
                  <a:pt x="2559" y="6873"/>
                  <a:pt x="4050" y="6873"/>
                </a:cubicBezTo>
                <a:lnTo>
                  <a:pt x="17550" y="6873"/>
                </a:lnTo>
                <a:cubicBezTo>
                  <a:pt x="19041" y="6873"/>
                  <a:pt x="20250" y="7752"/>
                  <a:pt x="20250" y="8836"/>
                </a:cubicBezTo>
                <a:cubicBezTo>
                  <a:pt x="20250" y="8836"/>
                  <a:pt x="1350" y="8836"/>
                  <a:pt x="1350" y="8836"/>
                </a:cubicBezTo>
                <a:close/>
                <a:moveTo>
                  <a:pt x="14850" y="12764"/>
                </a:moveTo>
                <a:lnTo>
                  <a:pt x="14850" y="14727"/>
                </a:lnTo>
                <a:lnTo>
                  <a:pt x="12150" y="14727"/>
                </a:lnTo>
                <a:lnTo>
                  <a:pt x="12150" y="16691"/>
                </a:lnTo>
                <a:lnTo>
                  <a:pt x="9450" y="16691"/>
                </a:lnTo>
                <a:lnTo>
                  <a:pt x="9450" y="14727"/>
                </a:lnTo>
                <a:lnTo>
                  <a:pt x="6750" y="14727"/>
                </a:lnTo>
                <a:lnTo>
                  <a:pt x="6750" y="12764"/>
                </a:lnTo>
                <a:lnTo>
                  <a:pt x="9450" y="12764"/>
                </a:lnTo>
                <a:lnTo>
                  <a:pt x="9450" y="10800"/>
                </a:lnTo>
                <a:lnTo>
                  <a:pt x="12150" y="10800"/>
                </a:lnTo>
                <a:lnTo>
                  <a:pt x="12150" y="12764"/>
                </a:lnTo>
                <a:cubicBezTo>
                  <a:pt x="12150" y="12764"/>
                  <a:pt x="14850" y="12764"/>
                  <a:pt x="14850" y="12764"/>
                </a:cubicBezTo>
                <a:close/>
                <a:moveTo>
                  <a:pt x="17550" y="20618"/>
                </a:moveTo>
                <a:lnTo>
                  <a:pt x="4050" y="20618"/>
                </a:lnTo>
                <a:cubicBezTo>
                  <a:pt x="2559" y="20618"/>
                  <a:pt x="1350" y="19739"/>
                  <a:pt x="1350" y="18655"/>
                </a:cubicBezTo>
                <a:lnTo>
                  <a:pt x="20250" y="18655"/>
                </a:lnTo>
                <a:cubicBezTo>
                  <a:pt x="20250" y="19739"/>
                  <a:pt x="19041" y="20618"/>
                  <a:pt x="17550" y="20618"/>
                </a:cubicBezTo>
                <a:moveTo>
                  <a:pt x="6750" y="2945"/>
                </a:moveTo>
                <a:lnTo>
                  <a:pt x="14850" y="2945"/>
                </a:lnTo>
                <a:lnTo>
                  <a:pt x="14850" y="4909"/>
                </a:lnTo>
                <a:lnTo>
                  <a:pt x="6750" y="4909"/>
                </a:lnTo>
                <a:cubicBezTo>
                  <a:pt x="6750" y="4909"/>
                  <a:pt x="6750" y="2945"/>
                  <a:pt x="6750" y="2945"/>
                </a:cubicBezTo>
                <a:close/>
                <a:moveTo>
                  <a:pt x="6750" y="982"/>
                </a:moveTo>
                <a:lnTo>
                  <a:pt x="14850" y="982"/>
                </a:lnTo>
                <a:lnTo>
                  <a:pt x="14850" y="1964"/>
                </a:lnTo>
                <a:lnTo>
                  <a:pt x="6750" y="1964"/>
                </a:lnTo>
                <a:cubicBezTo>
                  <a:pt x="6750" y="1964"/>
                  <a:pt x="6750" y="982"/>
                  <a:pt x="6750" y="982"/>
                </a:cubicBezTo>
                <a:close/>
                <a:moveTo>
                  <a:pt x="17550" y="5891"/>
                </a:moveTo>
                <a:lnTo>
                  <a:pt x="16200" y="5891"/>
                </a:lnTo>
                <a:lnTo>
                  <a:pt x="16200" y="4909"/>
                </a:lnTo>
                <a:lnTo>
                  <a:pt x="16200" y="982"/>
                </a:lnTo>
                <a:cubicBezTo>
                  <a:pt x="16200" y="440"/>
                  <a:pt x="15595" y="0"/>
                  <a:pt x="14850" y="0"/>
                </a:cubicBezTo>
                <a:lnTo>
                  <a:pt x="6750" y="0"/>
                </a:lnTo>
                <a:cubicBezTo>
                  <a:pt x="6005" y="0"/>
                  <a:pt x="5400" y="440"/>
                  <a:pt x="5400" y="982"/>
                </a:cubicBezTo>
                <a:lnTo>
                  <a:pt x="5400" y="4909"/>
                </a:lnTo>
                <a:lnTo>
                  <a:pt x="5400" y="5891"/>
                </a:lnTo>
                <a:lnTo>
                  <a:pt x="4050" y="5891"/>
                </a:lnTo>
                <a:cubicBezTo>
                  <a:pt x="1813" y="5891"/>
                  <a:pt x="0" y="7210"/>
                  <a:pt x="0" y="8836"/>
                </a:cubicBezTo>
                <a:lnTo>
                  <a:pt x="0" y="18655"/>
                </a:lnTo>
                <a:cubicBezTo>
                  <a:pt x="0" y="20282"/>
                  <a:pt x="1813" y="21600"/>
                  <a:pt x="4050" y="21600"/>
                </a:cubicBezTo>
                <a:lnTo>
                  <a:pt x="17550" y="21600"/>
                </a:lnTo>
                <a:cubicBezTo>
                  <a:pt x="19787" y="21600"/>
                  <a:pt x="21600" y="20282"/>
                  <a:pt x="21600" y="18655"/>
                </a:cubicBezTo>
                <a:lnTo>
                  <a:pt x="21600" y="8836"/>
                </a:lnTo>
                <a:cubicBezTo>
                  <a:pt x="21600" y="7210"/>
                  <a:pt x="19787" y="5891"/>
                  <a:pt x="17550"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1" name="Shape 2770">
            <a:extLst>
              <a:ext uri="{FF2B5EF4-FFF2-40B4-BE49-F238E27FC236}">
                <a16:creationId xmlns:a16="http://schemas.microsoft.com/office/drawing/2014/main" id="{1775868B-ABC6-AC4E-A4B9-504DD62BAB07}"/>
              </a:ext>
            </a:extLst>
          </p:cNvPr>
          <p:cNvSpPr/>
          <p:nvPr userDrawn="1"/>
        </p:nvSpPr>
        <p:spPr>
          <a:xfrm>
            <a:off x="7278357"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2" name="Shape 2771">
            <a:extLst>
              <a:ext uri="{FF2B5EF4-FFF2-40B4-BE49-F238E27FC236}">
                <a16:creationId xmlns:a16="http://schemas.microsoft.com/office/drawing/2014/main" id="{7BAE9393-2D88-0442-A31E-1C1476E947FB}"/>
              </a:ext>
            </a:extLst>
          </p:cNvPr>
          <p:cNvSpPr/>
          <p:nvPr userDrawn="1"/>
        </p:nvSpPr>
        <p:spPr>
          <a:xfrm>
            <a:off x="7811171"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4727" y="8836"/>
                </a:moveTo>
                <a:cubicBezTo>
                  <a:pt x="15812" y="8836"/>
                  <a:pt x="16691" y="9716"/>
                  <a:pt x="16691" y="10800"/>
                </a:cubicBezTo>
                <a:cubicBezTo>
                  <a:pt x="16691" y="11884"/>
                  <a:pt x="15812" y="12764"/>
                  <a:pt x="14727" y="12764"/>
                </a:cubicBezTo>
                <a:cubicBezTo>
                  <a:pt x="13643" y="12764"/>
                  <a:pt x="12764" y="11884"/>
                  <a:pt x="12764" y="10800"/>
                </a:cubicBezTo>
                <a:cubicBezTo>
                  <a:pt x="12764" y="9716"/>
                  <a:pt x="13643" y="8836"/>
                  <a:pt x="14727" y="8836"/>
                </a:cubicBezTo>
                <a:moveTo>
                  <a:pt x="14727" y="13745"/>
                </a:moveTo>
                <a:cubicBezTo>
                  <a:pt x="16354" y="13745"/>
                  <a:pt x="17673" y="12427"/>
                  <a:pt x="17673" y="10800"/>
                </a:cubicBezTo>
                <a:cubicBezTo>
                  <a:pt x="17673" y="9174"/>
                  <a:pt x="16354" y="7855"/>
                  <a:pt x="14727" y="7855"/>
                </a:cubicBezTo>
                <a:cubicBezTo>
                  <a:pt x="13100" y="7855"/>
                  <a:pt x="11782" y="9174"/>
                  <a:pt x="11782" y="10800"/>
                </a:cubicBezTo>
                <a:cubicBezTo>
                  <a:pt x="11782" y="12427"/>
                  <a:pt x="13100" y="13745"/>
                  <a:pt x="14727" y="13745"/>
                </a:cubicBezTo>
                <a:moveTo>
                  <a:pt x="6873" y="7308"/>
                </a:moveTo>
                <a:lnTo>
                  <a:pt x="8442" y="9818"/>
                </a:lnTo>
                <a:lnTo>
                  <a:pt x="5304" y="9818"/>
                </a:lnTo>
                <a:cubicBezTo>
                  <a:pt x="5304" y="9818"/>
                  <a:pt x="6873" y="7308"/>
                  <a:pt x="6873" y="7308"/>
                </a:cubicBezTo>
                <a:close/>
                <a:moveTo>
                  <a:pt x="4418" y="10800"/>
                </a:moveTo>
                <a:lnTo>
                  <a:pt x="9327" y="10800"/>
                </a:lnTo>
                <a:cubicBezTo>
                  <a:pt x="9598" y="10800"/>
                  <a:pt x="9818" y="10580"/>
                  <a:pt x="9818" y="10309"/>
                </a:cubicBezTo>
                <a:cubicBezTo>
                  <a:pt x="9818" y="10208"/>
                  <a:pt x="9780" y="10120"/>
                  <a:pt x="9728" y="10042"/>
                </a:cubicBezTo>
                <a:lnTo>
                  <a:pt x="9736" y="10037"/>
                </a:lnTo>
                <a:lnTo>
                  <a:pt x="7281" y="6110"/>
                </a:lnTo>
                <a:lnTo>
                  <a:pt x="7274" y="6114"/>
                </a:lnTo>
                <a:cubicBezTo>
                  <a:pt x="7186" y="5983"/>
                  <a:pt x="7043" y="5891"/>
                  <a:pt x="6873" y="5891"/>
                </a:cubicBezTo>
                <a:cubicBezTo>
                  <a:pt x="6702" y="5891"/>
                  <a:pt x="6560" y="5983"/>
                  <a:pt x="6472" y="6114"/>
                </a:cubicBezTo>
                <a:lnTo>
                  <a:pt x="6464" y="6110"/>
                </a:lnTo>
                <a:lnTo>
                  <a:pt x="4010" y="10037"/>
                </a:lnTo>
                <a:lnTo>
                  <a:pt x="4018" y="10042"/>
                </a:lnTo>
                <a:cubicBezTo>
                  <a:pt x="3965" y="10120"/>
                  <a:pt x="3927" y="10208"/>
                  <a:pt x="3927" y="10309"/>
                </a:cubicBezTo>
                <a:cubicBezTo>
                  <a:pt x="3927" y="10580"/>
                  <a:pt x="4147" y="10800"/>
                  <a:pt x="4418" y="10800"/>
                </a:cubicBezTo>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3" name="Shape 2772">
            <a:extLst>
              <a:ext uri="{FF2B5EF4-FFF2-40B4-BE49-F238E27FC236}">
                <a16:creationId xmlns:a16="http://schemas.microsoft.com/office/drawing/2014/main" id="{0C5F4F94-41C5-814E-A9F7-0433A2F4BD36}"/>
              </a:ext>
            </a:extLst>
          </p:cNvPr>
          <p:cNvSpPr/>
          <p:nvPr userDrawn="1"/>
        </p:nvSpPr>
        <p:spPr>
          <a:xfrm>
            <a:off x="8344780"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4" name="Shape 2773">
            <a:extLst>
              <a:ext uri="{FF2B5EF4-FFF2-40B4-BE49-F238E27FC236}">
                <a16:creationId xmlns:a16="http://schemas.microsoft.com/office/drawing/2014/main" id="{57A46420-3859-D74C-A178-B965B6D960FA}"/>
              </a:ext>
            </a:extLst>
          </p:cNvPr>
          <p:cNvSpPr/>
          <p:nvPr userDrawn="1"/>
        </p:nvSpPr>
        <p:spPr>
          <a:xfrm>
            <a:off x="8878388"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5" name="Shape 2774">
            <a:extLst>
              <a:ext uri="{FF2B5EF4-FFF2-40B4-BE49-F238E27FC236}">
                <a16:creationId xmlns:a16="http://schemas.microsoft.com/office/drawing/2014/main" id="{4661928A-48CD-0544-BEBE-7AC5343E1BFB}"/>
              </a:ext>
            </a:extLst>
          </p:cNvPr>
          <p:cNvSpPr/>
          <p:nvPr userDrawn="1"/>
        </p:nvSpPr>
        <p:spPr>
          <a:xfrm>
            <a:off x="9411996"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6" name="Shape 2776">
            <a:extLst>
              <a:ext uri="{FF2B5EF4-FFF2-40B4-BE49-F238E27FC236}">
                <a16:creationId xmlns:a16="http://schemas.microsoft.com/office/drawing/2014/main" id="{EF8EDCCF-3B58-2048-858B-4AC422E137A9}"/>
              </a:ext>
            </a:extLst>
          </p:cNvPr>
          <p:cNvSpPr/>
          <p:nvPr userDrawn="1"/>
        </p:nvSpPr>
        <p:spPr>
          <a:xfrm>
            <a:off x="9983718" y="5088587"/>
            <a:ext cx="152460" cy="278715"/>
          </a:xfrm>
          <a:custGeom>
            <a:avLst/>
            <a:gdLst/>
            <a:ahLst/>
            <a:cxnLst>
              <a:cxn ang="0">
                <a:pos x="wd2" y="hd2"/>
              </a:cxn>
              <a:cxn ang="5400000">
                <a:pos x="wd2" y="hd2"/>
              </a:cxn>
              <a:cxn ang="10800000">
                <a:pos x="wd2" y="hd2"/>
              </a:cxn>
              <a:cxn ang="16200000">
                <a:pos x="wd2" y="hd2"/>
              </a:cxn>
            </a:cxnLst>
            <a:rect l="0" t="0" r="r" b="b"/>
            <a:pathLst>
              <a:path w="21600" h="21600" extrusionOk="0">
                <a:moveTo>
                  <a:pt x="6300" y="7855"/>
                </a:moveTo>
                <a:lnTo>
                  <a:pt x="9900" y="7855"/>
                </a:lnTo>
                <a:lnTo>
                  <a:pt x="9900" y="9818"/>
                </a:lnTo>
                <a:cubicBezTo>
                  <a:pt x="9900" y="10090"/>
                  <a:pt x="10303" y="10309"/>
                  <a:pt x="10800" y="10309"/>
                </a:cubicBezTo>
                <a:cubicBezTo>
                  <a:pt x="11297" y="10309"/>
                  <a:pt x="11700" y="10090"/>
                  <a:pt x="11700" y="9818"/>
                </a:cubicBezTo>
                <a:lnTo>
                  <a:pt x="11700" y="7855"/>
                </a:lnTo>
                <a:lnTo>
                  <a:pt x="15300" y="7855"/>
                </a:lnTo>
                <a:cubicBezTo>
                  <a:pt x="15797" y="7855"/>
                  <a:pt x="16200" y="7635"/>
                  <a:pt x="16200" y="7364"/>
                </a:cubicBezTo>
                <a:cubicBezTo>
                  <a:pt x="16200" y="7092"/>
                  <a:pt x="15797" y="6873"/>
                  <a:pt x="15300" y="6873"/>
                </a:cubicBezTo>
                <a:lnTo>
                  <a:pt x="11700" y="6873"/>
                </a:lnTo>
                <a:lnTo>
                  <a:pt x="11700" y="4909"/>
                </a:lnTo>
                <a:cubicBezTo>
                  <a:pt x="11700" y="4638"/>
                  <a:pt x="11297" y="4418"/>
                  <a:pt x="10800" y="4418"/>
                </a:cubicBezTo>
                <a:cubicBezTo>
                  <a:pt x="10303" y="4418"/>
                  <a:pt x="9900" y="4638"/>
                  <a:pt x="9900" y="4909"/>
                </a:cubicBezTo>
                <a:lnTo>
                  <a:pt x="9900" y="6873"/>
                </a:lnTo>
                <a:lnTo>
                  <a:pt x="6300" y="6873"/>
                </a:lnTo>
                <a:cubicBezTo>
                  <a:pt x="5803" y="6873"/>
                  <a:pt x="5400" y="7092"/>
                  <a:pt x="5400" y="7364"/>
                </a:cubicBezTo>
                <a:cubicBezTo>
                  <a:pt x="5400" y="7635"/>
                  <a:pt x="5803" y="7855"/>
                  <a:pt x="6300" y="7855"/>
                </a:cubicBezTo>
                <a:moveTo>
                  <a:pt x="19800" y="19847"/>
                </a:moveTo>
                <a:lnTo>
                  <a:pt x="11464" y="14886"/>
                </a:lnTo>
                <a:lnTo>
                  <a:pt x="11457" y="14889"/>
                </a:lnTo>
                <a:cubicBezTo>
                  <a:pt x="11294" y="14791"/>
                  <a:pt x="11063" y="14727"/>
                  <a:pt x="10800" y="14727"/>
                </a:cubicBezTo>
                <a:cubicBezTo>
                  <a:pt x="10537" y="14727"/>
                  <a:pt x="10306" y="14791"/>
                  <a:pt x="10142" y="14889"/>
                </a:cubicBezTo>
                <a:lnTo>
                  <a:pt x="10136" y="14886"/>
                </a:lnTo>
                <a:lnTo>
                  <a:pt x="1800" y="19847"/>
                </a:lnTo>
                <a:lnTo>
                  <a:pt x="1800" y="982"/>
                </a:lnTo>
                <a:lnTo>
                  <a:pt x="19800" y="982"/>
                </a:lnTo>
                <a:cubicBezTo>
                  <a:pt x="19800" y="982"/>
                  <a:pt x="19800" y="19847"/>
                  <a:pt x="19800" y="19847"/>
                </a:cubicBezTo>
                <a:close/>
                <a:moveTo>
                  <a:pt x="20700" y="0"/>
                </a:moveTo>
                <a:lnTo>
                  <a:pt x="900" y="0"/>
                </a:lnTo>
                <a:cubicBezTo>
                  <a:pt x="403" y="0"/>
                  <a:pt x="0" y="220"/>
                  <a:pt x="0" y="491"/>
                </a:cubicBezTo>
                <a:lnTo>
                  <a:pt x="0" y="21109"/>
                </a:lnTo>
                <a:cubicBezTo>
                  <a:pt x="0" y="21380"/>
                  <a:pt x="403" y="21600"/>
                  <a:pt x="900" y="21600"/>
                </a:cubicBezTo>
                <a:cubicBezTo>
                  <a:pt x="1163" y="21600"/>
                  <a:pt x="1394" y="21536"/>
                  <a:pt x="1559" y="21438"/>
                </a:cubicBezTo>
                <a:lnTo>
                  <a:pt x="1564" y="21441"/>
                </a:lnTo>
                <a:lnTo>
                  <a:pt x="10800" y="15945"/>
                </a:lnTo>
                <a:lnTo>
                  <a:pt x="20036" y="21441"/>
                </a:lnTo>
                <a:lnTo>
                  <a:pt x="20041" y="21438"/>
                </a:lnTo>
                <a:cubicBezTo>
                  <a:pt x="20206" y="21536"/>
                  <a:pt x="20437" y="21600"/>
                  <a:pt x="20700" y="21600"/>
                </a:cubicBezTo>
                <a:cubicBezTo>
                  <a:pt x="21197" y="21600"/>
                  <a:pt x="21600" y="21380"/>
                  <a:pt x="21600" y="21109"/>
                </a:cubicBezTo>
                <a:lnTo>
                  <a:pt x="21600" y="491"/>
                </a:lnTo>
                <a:cubicBezTo>
                  <a:pt x="21600" y="220"/>
                  <a:pt x="21197" y="0"/>
                  <a:pt x="207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7" name="Shape 2777">
            <a:extLst>
              <a:ext uri="{FF2B5EF4-FFF2-40B4-BE49-F238E27FC236}">
                <a16:creationId xmlns:a16="http://schemas.microsoft.com/office/drawing/2014/main" id="{740E5208-923F-554B-8ACB-A59FBEAB61F6}"/>
              </a:ext>
            </a:extLst>
          </p:cNvPr>
          <p:cNvSpPr/>
          <p:nvPr userDrawn="1"/>
        </p:nvSpPr>
        <p:spPr>
          <a:xfrm>
            <a:off x="1978006" y="3991990"/>
            <a:ext cx="203279" cy="278715"/>
          </a:xfrm>
          <a:custGeom>
            <a:avLst/>
            <a:gdLst/>
            <a:ahLst/>
            <a:cxnLst>
              <a:cxn ang="0">
                <a:pos x="wd2" y="hd2"/>
              </a:cxn>
              <a:cxn ang="5400000">
                <a:pos x="wd2" y="hd2"/>
              </a:cxn>
              <a:cxn ang="10800000">
                <a:pos x="wd2" y="hd2"/>
              </a:cxn>
              <a:cxn ang="16200000">
                <a:pos x="wd2" y="hd2"/>
              </a:cxn>
            </a:cxnLst>
            <a:rect l="0" t="0" r="r" b="b"/>
            <a:pathLst>
              <a:path w="21600" h="21600" extrusionOk="0">
                <a:moveTo>
                  <a:pt x="20250" y="20095"/>
                </a:moveTo>
                <a:lnTo>
                  <a:pt x="11298" y="14886"/>
                </a:lnTo>
                <a:lnTo>
                  <a:pt x="11293" y="14890"/>
                </a:lnTo>
                <a:cubicBezTo>
                  <a:pt x="11170" y="14791"/>
                  <a:pt x="10997" y="14727"/>
                  <a:pt x="10800" y="14727"/>
                </a:cubicBezTo>
                <a:cubicBezTo>
                  <a:pt x="10603" y="14727"/>
                  <a:pt x="10430" y="14791"/>
                  <a:pt x="10306" y="14890"/>
                </a:cubicBezTo>
                <a:lnTo>
                  <a:pt x="10302" y="14886"/>
                </a:lnTo>
                <a:lnTo>
                  <a:pt x="1350" y="20095"/>
                </a:lnTo>
                <a:lnTo>
                  <a:pt x="1350" y="982"/>
                </a:lnTo>
                <a:lnTo>
                  <a:pt x="20250" y="982"/>
                </a:lnTo>
                <a:cubicBezTo>
                  <a:pt x="20250" y="982"/>
                  <a:pt x="20250" y="20095"/>
                  <a:pt x="20250" y="20095"/>
                </a:cubicBezTo>
                <a:close/>
                <a:moveTo>
                  <a:pt x="20925" y="0"/>
                </a:moveTo>
                <a:lnTo>
                  <a:pt x="675" y="0"/>
                </a:lnTo>
                <a:cubicBezTo>
                  <a:pt x="302" y="0"/>
                  <a:pt x="0" y="220"/>
                  <a:pt x="0" y="491"/>
                </a:cubicBezTo>
                <a:lnTo>
                  <a:pt x="0" y="21109"/>
                </a:lnTo>
                <a:cubicBezTo>
                  <a:pt x="0" y="21380"/>
                  <a:pt x="302" y="21600"/>
                  <a:pt x="675" y="21600"/>
                </a:cubicBezTo>
                <a:cubicBezTo>
                  <a:pt x="872" y="21600"/>
                  <a:pt x="1045" y="21537"/>
                  <a:pt x="1169" y="21438"/>
                </a:cubicBezTo>
                <a:lnTo>
                  <a:pt x="1173" y="21441"/>
                </a:lnTo>
                <a:lnTo>
                  <a:pt x="10800" y="15839"/>
                </a:lnTo>
                <a:lnTo>
                  <a:pt x="20427" y="21441"/>
                </a:lnTo>
                <a:lnTo>
                  <a:pt x="20431" y="21438"/>
                </a:lnTo>
                <a:cubicBezTo>
                  <a:pt x="20555" y="21537"/>
                  <a:pt x="20728" y="21600"/>
                  <a:pt x="20925" y="21600"/>
                </a:cubicBezTo>
                <a:cubicBezTo>
                  <a:pt x="21298" y="21600"/>
                  <a:pt x="21600" y="21380"/>
                  <a:pt x="21600" y="21109"/>
                </a:cubicBezTo>
                <a:lnTo>
                  <a:pt x="21600" y="491"/>
                </a:lnTo>
                <a:cubicBezTo>
                  <a:pt x="21600" y="220"/>
                  <a:pt x="21298" y="0"/>
                  <a:pt x="20925" y="0"/>
                </a:cubicBezTo>
                <a:moveTo>
                  <a:pt x="7337" y="7850"/>
                </a:moveTo>
                <a:lnTo>
                  <a:pt x="9710" y="7850"/>
                </a:lnTo>
                <a:lnTo>
                  <a:pt x="10039" y="7213"/>
                </a:lnTo>
                <a:lnTo>
                  <a:pt x="10800" y="5738"/>
                </a:lnTo>
                <a:lnTo>
                  <a:pt x="11561" y="7213"/>
                </a:lnTo>
                <a:lnTo>
                  <a:pt x="11890" y="7850"/>
                </a:lnTo>
                <a:lnTo>
                  <a:pt x="14263" y="7850"/>
                </a:lnTo>
                <a:lnTo>
                  <a:pt x="13014" y="8550"/>
                </a:lnTo>
                <a:lnTo>
                  <a:pt x="12253" y="8976"/>
                </a:lnTo>
                <a:lnTo>
                  <a:pt x="12557" y="9638"/>
                </a:lnTo>
                <a:lnTo>
                  <a:pt x="13240" y="11130"/>
                </a:lnTo>
                <a:lnTo>
                  <a:pt x="11598" y="10254"/>
                </a:lnTo>
                <a:lnTo>
                  <a:pt x="10800" y="9828"/>
                </a:lnTo>
                <a:lnTo>
                  <a:pt x="10002" y="10254"/>
                </a:lnTo>
                <a:lnTo>
                  <a:pt x="8360" y="11130"/>
                </a:lnTo>
                <a:lnTo>
                  <a:pt x="9043" y="9638"/>
                </a:lnTo>
                <a:lnTo>
                  <a:pt x="9347" y="8976"/>
                </a:lnTo>
                <a:lnTo>
                  <a:pt x="8586" y="8550"/>
                </a:lnTo>
                <a:cubicBezTo>
                  <a:pt x="8586" y="8550"/>
                  <a:pt x="7337" y="7850"/>
                  <a:pt x="7337" y="7850"/>
                </a:cubicBezTo>
                <a:close/>
                <a:moveTo>
                  <a:pt x="5737" y="13745"/>
                </a:moveTo>
                <a:lnTo>
                  <a:pt x="10800" y="11045"/>
                </a:lnTo>
                <a:lnTo>
                  <a:pt x="15863" y="13745"/>
                </a:lnTo>
                <a:lnTo>
                  <a:pt x="13838" y="9328"/>
                </a:lnTo>
                <a:lnTo>
                  <a:pt x="18225" y="6868"/>
                </a:lnTo>
                <a:lnTo>
                  <a:pt x="12825" y="6868"/>
                </a:lnTo>
                <a:lnTo>
                  <a:pt x="10800" y="2945"/>
                </a:lnTo>
                <a:lnTo>
                  <a:pt x="8775" y="6868"/>
                </a:lnTo>
                <a:lnTo>
                  <a:pt x="3375" y="6868"/>
                </a:lnTo>
                <a:lnTo>
                  <a:pt x="7762" y="9328"/>
                </a:lnTo>
                <a:cubicBezTo>
                  <a:pt x="7762" y="9328"/>
                  <a:pt x="5737" y="13745"/>
                  <a:pt x="5737" y="1374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8" name="Shape 2778">
            <a:extLst>
              <a:ext uri="{FF2B5EF4-FFF2-40B4-BE49-F238E27FC236}">
                <a16:creationId xmlns:a16="http://schemas.microsoft.com/office/drawing/2014/main" id="{C89964C6-E4EC-EE4E-9931-5A22029AD6D5}"/>
              </a:ext>
            </a:extLst>
          </p:cNvPr>
          <p:cNvSpPr/>
          <p:nvPr userDrawn="1"/>
        </p:nvSpPr>
        <p:spPr>
          <a:xfrm>
            <a:off x="7252153"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9" name="Shape 2779">
            <a:extLst>
              <a:ext uri="{FF2B5EF4-FFF2-40B4-BE49-F238E27FC236}">
                <a16:creationId xmlns:a16="http://schemas.microsoft.com/office/drawing/2014/main" id="{99FD1332-DE61-6D4E-8609-6551CB564CCA}"/>
              </a:ext>
            </a:extLst>
          </p:cNvPr>
          <p:cNvSpPr/>
          <p:nvPr userDrawn="1"/>
        </p:nvSpPr>
        <p:spPr>
          <a:xfrm>
            <a:off x="7823876" y="5562641"/>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0" name="Shape 2782">
            <a:extLst>
              <a:ext uri="{FF2B5EF4-FFF2-40B4-BE49-F238E27FC236}">
                <a16:creationId xmlns:a16="http://schemas.microsoft.com/office/drawing/2014/main" id="{C4F500EE-E763-2845-9B8C-4F53000CBC50}"/>
              </a:ext>
            </a:extLst>
          </p:cNvPr>
          <p:cNvSpPr/>
          <p:nvPr userDrawn="1"/>
        </p:nvSpPr>
        <p:spPr>
          <a:xfrm>
            <a:off x="8344780" y="5581697"/>
            <a:ext cx="280303" cy="241394"/>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1" name="Shape 2783">
            <a:extLst>
              <a:ext uri="{FF2B5EF4-FFF2-40B4-BE49-F238E27FC236}">
                <a16:creationId xmlns:a16="http://schemas.microsoft.com/office/drawing/2014/main" id="{EB0C8521-C6C0-EB42-9987-B7A868874291}"/>
              </a:ext>
            </a:extLst>
          </p:cNvPr>
          <p:cNvSpPr/>
          <p:nvPr userDrawn="1"/>
        </p:nvSpPr>
        <p:spPr>
          <a:xfrm>
            <a:off x="8878388" y="5581697"/>
            <a:ext cx="279509" cy="241394"/>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2" name="Shape 2784">
            <a:extLst>
              <a:ext uri="{FF2B5EF4-FFF2-40B4-BE49-F238E27FC236}">
                <a16:creationId xmlns:a16="http://schemas.microsoft.com/office/drawing/2014/main" id="{13550CB4-CDFB-1F40-B9CA-D95C2229CDAD}"/>
              </a:ext>
            </a:extLst>
          </p:cNvPr>
          <p:cNvSpPr/>
          <p:nvPr userDrawn="1"/>
        </p:nvSpPr>
        <p:spPr>
          <a:xfrm>
            <a:off x="941199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3" name="Shape 2785">
            <a:extLst>
              <a:ext uri="{FF2B5EF4-FFF2-40B4-BE49-F238E27FC236}">
                <a16:creationId xmlns:a16="http://schemas.microsoft.com/office/drawing/2014/main" id="{E61DA65D-6BA2-214A-805E-A8EFB51A7365}"/>
              </a:ext>
            </a:extLst>
          </p:cNvPr>
          <p:cNvSpPr/>
          <p:nvPr userDrawn="1"/>
        </p:nvSpPr>
        <p:spPr>
          <a:xfrm>
            <a:off x="9945605" y="558805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4" name="Shape 2786">
            <a:extLst>
              <a:ext uri="{FF2B5EF4-FFF2-40B4-BE49-F238E27FC236}">
                <a16:creationId xmlns:a16="http://schemas.microsoft.com/office/drawing/2014/main" id="{396CD674-87E9-8F41-9C50-D33CED68093C}"/>
              </a:ext>
            </a:extLst>
          </p:cNvPr>
          <p:cNvSpPr/>
          <p:nvPr userDrawn="1"/>
        </p:nvSpPr>
        <p:spPr>
          <a:xfrm>
            <a:off x="5649740" y="4547038"/>
            <a:ext cx="277921" cy="254099"/>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5" name="TextBox 214">
            <a:extLst>
              <a:ext uri="{FF2B5EF4-FFF2-40B4-BE49-F238E27FC236}">
                <a16:creationId xmlns:a16="http://schemas.microsoft.com/office/drawing/2014/main" id="{32ADB0D6-CD10-4A45-9836-CA2CC413E704}"/>
              </a:ext>
            </a:extLst>
          </p:cNvPr>
          <p:cNvSpPr txBox="1"/>
          <p:nvPr userDrawn="1"/>
        </p:nvSpPr>
        <p:spPr>
          <a:xfrm>
            <a:off x="4055266" y="87371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ELECTRONICS</a:t>
            </a:r>
          </a:p>
        </p:txBody>
      </p:sp>
      <p:sp>
        <p:nvSpPr>
          <p:cNvPr id="216" name="TextBox 215">
            <a:extLst>
              <a:ext uri="{FF2B5EF4-FFF2-40B4-BE49-F238E27FC236}">
                <a16:creationId xmlns:a16="http://schemas.microsoft.com/office/drawing/2014/main" id="{1EAAA4A3-DD68-9F4C-8671-B05CBC8625B6}"/>
              </a:ext>
            </a:extLst>
          </p:cNvPr>
          <p:cNvSpPr txBox="1"/>
          <p:nvPr userDrawn="1"/>
        </p:nvSpPr>
        <p:spPr>
          <a:xfrm>
            <a:off x="4053678" y="333609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MISCELLANEOUS</a:t>
            </a:r>
          </a:p>
        </p:txBody>
      </p:sp>
    </p:spTree>
    <p:extLst>
      <p:ext uri="{BB962C8B-B14F-4D97-AF65-F5344CB8AC3E}">
        <p14:creationId xmlns:p14="http://schemas.microsoft.com/office/powerpoint/2010/main" val="3914243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s 3">
    <p:spTree>
      <p:nvGrpSpPr>
        <p:cNvPr id="1" name=""/>
        <p:cNvGrpSpPr/>
        <p:nvPr/>
      </p:nvGrpSpPr>
      <p:grpSpPr>
        <a:xfrm>
          <a:off x="0" y="0"/>
          <a:ext cx="0" cy="0"/>
          <a:chOff x="0" y="0"/>
          <a:chExt cx="0" cy="0"/>
        </a:xfrm>
      </p:grpSpPr>
      <p:sp>
        <p:nvSpPr>
          <p:cNvPr id="217" name="Shape 2790">
            <a:extLst>
              <a:ext uri="{FF2B5EF4-FFF2-40B4-BE49-F238E27FC236}">
                <a16:creationId xmlns:a16="http://schemas.microsoft.com/office/drawing/2014/main" id="{C0DB00D2-828F-9843-B1C9-0BF2B6725B79}"/>
              </a:ext>
            </a:extLst>
          </p:cNvPr>
          <p:cNvSpPr/>
          <p:nvPr userDrawn="1"/>
        </p:nvSpPr>
        <p:spPr>
          <a:xfrm>
            <a:off x="1936714" y="1565342"/>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8" name="Shape 2791">
            <a:extLst>
              <a:ext uri="{FF2B5EF4-FFF2-40B4-BE49-F238E27FC236}">
                <a16:creationId xmlns:a16="http://schemas.microsoft.com/office/drawing/2014/main" id="{05C1236A-843E-B141-ACFB-E4E4F2D154FA}"/>
              </a:ext>
            </a:extLst>
          </p:cNvPr>
          <p:cNvSpPr/>
          <p:nvPr userDrawn="1"/>
        </p:nvSpPr>
        <p:spPr>
          <a:xfrm>
            <a:off x="2470323" y="1552637"/>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69"/>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69"/>
                  <a:pt x="7634" y="16800"/>
                  <a:pt x="7364" y="16800"/>
                </a:cubicBezTo>
                <a:lnTo>
                  <a:pt x="3436" y="16800"/>
                </a:lnTo>
                <a:cubicBezTo>
                  <a:pt x="3166" y="16800"/>
                  <a:pt x="2945" y="17069"/>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9" name="Shape 2792">
            <a:extLst>
              <a:ext uri="{FF2B5EF4-FFF2-40B4-BE49-F238E27FC236}">
                <a16:creationId xmlns:a16="http://schemas.microsoft.com/office/drawing/2014/main" id="{1405A637-0643-4C40-9982-CEDDA2B85662}"/>
              </a:ext>
            </a:extLst>
          </p:cNvPr>
          <p:cNvSpPr/>
          <p:nvPr userDrawn="1"/>
        </p:nvSpPr>
        <p:spPr>
          <a:xfrm>
            <a:off x="3003931"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0" name="Shape 2793">
            <a:extLst>
              <a:ext uri="{FF2B5EF4-FFF2-40B4-BE49-F238E27FC236}">
                <a16:creationId xmlns:a16="http://schemas.microsoft.com/office/drawing/2014/main" id="{C36C57F0-4069-6048-8EA7-F6D57C9ABC24}"/>
              </a:ext>
            </a:extLst>
          </p:cNvPr>
          <p:cNvSpPr/>
          <p:nvPr userDrawn="1"/>
        </p:nvSpPr>
        <p:spPr>
          <a:xfrm>
            <a:off x="3537540"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686" y="14720"/>
                </a:moveTo>
                <a:cubicBezTo>
                  <a:pt x="9513" y="14863"/>
                  <a:pt x="9355" y="14945"/>
                  <a:pt x="9084" y="14965"/>
                </a:cubicBezTo>
                <a:lnTo>
                  <a:pt x="9084" y="13151"/>
                </a:lnTo>
                <a:cubicBezTo>
                  <a:pt x="9199" y="13182"/>
                  <a:pt x="9248" y="13219"/>
                  <a:pt x="9358" y="13260"/>
                </a:cubicBezTo>
                <a:cubicBezTo>
                  <a:pt x="9469" y="13302"/>
                  <a:pt x="9568" y="13357"/>
                  <a:pt x="9656" y="13424"/>
                </a:cubicBezTo>
                <a:cubicBezTo>
                  <a:pt x="9744" y="13491"/>
                  <a:pt x="9814" y="13575"/>
                  <a:pt x="9867" y="13673"/>
                </a:cubicBezTo>
                <a:cubicBezTo>
                  <a:pt x="9920" y="13772"/>
                  <a:pt x="9946" y="13894"/>
                  <a:pt x="9946" y="14039"/>
                </a:cubicBezTo>
                <a:cubicBezTo>
                  <a:pt x="9946" y="14350"/>
                  <a:pt x="9859" y="14577"/>
                  <a:pt x="9686" y="14720"/>
                </a:cubicBezTo>
                <a:moveTo>
                  <a:pt x="8631" y="12100"/>
                </a:moveTo>
                <a:cubicBezTo>
                  <a:pt x="8526" y="12074"/>
                  <a:pt x="8486" y="12041"/>
                  <a:pt x="8383" y="12003"/>
                </a:cubicBezTo>
                <a:cubicBezTo>
                  <a:pt x="8280" y="11964"/>
                  <a:pt x="8189" y="11913"/>
                  <a:pt x="8112" y="11851"/>
                </a:cubicBezTo>
                <a:cubicBezTo>
                  <a:pt x="8034" y="11789"/>
                  <a:pt x="7969" y="11714"/>
                  <a:pt x="7919" y="11625"/>
                </a:cubicBezTo>
                <a:cubicBezTo>
                  <a:pt x="7869" y="11537"/>
                  <a:pt x="7844" y="11431"/>
                  <a:pt x="7844" y="11306"/>
                </a:cubicBezTo>
                <a:cubicBezTo>
                  <a:pt x="7844" y="11031"/>
                  <a:pt x="7918" y="10835"/>
                  <a:pt x="8067" y="10718"/>
                </a:cubicBezTo>
                <a:cubicBezTo>
                  <a:pt x="8214" y="10601"/>
                  <a:pt x="8360" y="10543"/>
                  <a:pt x="8631" y="10543"/>
                </a:cubicBezTo>
                <a:cubicBezTo>
                  <a:pt x="8631" y="10543"/>
                  <a:pt x="8631" y="12100"/>
                  <a:pt x="8631" y="12100"/>
                </a:cubicBezTo>
                <a:close/>
                <a:moveTo>
                  <a:pt x="10255" y="12723"/>
                </a:moveTo>
                <a:cubicBezTo>
                  <a:pt x="10089" y="12593"/>
                  <a:pt x="9898" y="12487"/>
                  <a:pt x="9683" y="12404"/>
                </a:cubicBezTo>
                <a:cubicBezTo>
                  <a:pt x="9466" y="12321"/>
                  <a:pt x="9310" y="12248"/>
                  <a:pt x="9084" y="12186"/>
                </a:cubicBezTo>
                <a:lnTo>
                  <a:pt x="9084" y="10543"/>
                </a:lnTo>
                <a:cubicBezTo>
                  <a:pt x="9355" y="10543"/>
                  <a:pt x="9488" y="10613"/>
                  <a:pt x="9611" y="10753"/>
                </a:cubicBezTo>
                <a:cubicBezTo>
                  <a:pt x="9734" y="10893"/>
                  <a:pt x="9800" y="11096"/>
                  <a:pt x="9810" y="11361"/>
                </a:cubicBezTo>
                <a:lnTo>
                  <a:pt x="10669" y="11361"/>
                </a:lnTo>
                <a:cubicBezTo>
                  <a:pt x="10669" y="11106"/>
                  <a:pt x="10625" y="10883"/>
                  <a:pt x="10537" y="10690"/>
                </a:cubicBezTo>
                <a:cubicBezTo>
                  <a:pt x="10450" y="10499"/>
                  <a:pt x="10331" y="10340"/>
                  <a:pt x="10183" y="10216"/>
                </a:cubicBezTo>
                <a:cubicBezTo>
                  <a:pt x="10035" y="10091"/>
                  <a:pt x="9860" y="9998"/>
                  <a:pt x="9659" y="9935"/>
                </a:cubicBezTo>
                <a:cubicBezTo>
                  <a:pt x="9459" y="9873"/>
                  <a:pt x="9310" y="9842"/>
                  <a:pt x="9084" y="9842"/>
                </a:cubicBezTo>
                <a:lnTo>
                  <a:pt x="9084" y="9331"/>
                </a:lnTo>
                <a:lnTo>
                  <a:pt x="8631" y="9331"/>
                </a:lnTo>
                <a:lnTo>
                  <a:pt x="8631" y="9842"/>
                </a:lnTo>
                <a:cubicBezTo>
                  <a:pt x="8405" y="9842"/>
                  <a:pt x="8253" y="9876"/>
                  <a:pt x="8048" y="9943"/>
                </a:cubicBezTo>
                <a:cubicBezTo>
                  <a:pt x="7842" y="10011"/>
                  <a:pt x="7660" y="10108"/>
                  <a:pt x="7501" y="10235"/>
                </a:cubicBezTo>
                <a:cubicBezTo>
                  <a:pt x="7343" y="10363"/>
                  <a:pt x="7218" y="10521"/>
                  <a:pt x="7125" y="10710"/>
                </a:cubicBezTo>
                <a:cubicBezTo>
                  <a:pt x="7032" y="10899"/>
                  <a:pt x="6985" y="11119"/>
                  <a:pt x="6985" y="11368"/>
                </a:cubicBezTo>
                <a:cubicBezTo>
                  <a:pt x="6985" y="11654"/>
                  <a:pt x="7035" y="11892"/>
                  <a:pt x="7136" y="12085"/>
                </a:cubicBezTo>
                <a:cubicBezTo>
                  <a:pt x="7237" y="12277"/>
                  <a:pt x="7368" y="12436"/>
                  <a:pt x="7531" y="12563"/>
                </a:cubicBezTo>
                <a:cubicBezTo>
                  <a:pt x="7694" y="12691"/>
                  <a:pt x="7878" y="12794"/>
                  <a:pt x="8081" y="12875"/>
                </a:cubicBezTo>
                <a:cubicBezTo>
                  <a:pt x="8285" y="12956"/>
                  <a:pt x="8426" y="13024"/>
                  <a:pt x="8631" y="13081"/>
                </a:cubicBezTo>
                <a:lnTo>
                  <a:pt x="8631" y="14965"/>
                </a:lnTo>
                <a:cubicBezTo>
                  <a:pt x="8285" y="14955"/>
                  <a:pt x="8100" y="14852"/>
                  <a:pt x="7950" y="14654"/>
                </a:cubicBezTo>
                <a:cubicBezTo>
                  <a:pt x="7799" y="14457"/>
                  <a:pt x="7726" y="14187"/>
                  <a:pt x="7731" y="13844"/>
                </a:cubicBezTo>
                <a:lnTo>
                  <a:pt x="6872" y="13844"/>
                </a:lnTo>
                <a:cubicBezTo>
                  <a:pt x="6867" y="14135"/>
                  <a:pt x="6908" y="14392"/>
                  <a:pt x="6996" y="14615"/>
                </a:cubicBezTo>
                <a:cubicBezTo>
                  <a:pt x="7085" y="14839"/>
                  <a:pt x="7209" y="15027"/>
                  <a:pt x="7369" y="15180"/>
                </a:cubicBezTo>
                <a:cubicBezTo>
                  <a:pt x="7530" y="15333"/>
                  <a:pt x="7723" y="15451"/>
                  <a:pt x="7950" y="15534"/>
                </a:cubicBezTo>
                <a:cubicBezTo>
                  <a:pt x="8176" y="15617"/>
                  <a:pt x="8360" y="15661"/>
                  <a:pt x="8631" y="15667"/>
                </a:cubicBezTo>
                <a:lnTo>
                  <a:pt x="8631" y="16199"/>
                </a:lnTo>
                <a:lnTo>
                  <a:pt x="9084" y="16199"/>
                </a:lnTo>
                <a:lnTo>
                  <a:pt x="9084" y="15667"/>
                </a:lnTo>
                <a:cubicBezTo>
                  <a:pt x="9335" y="15656"/>
                  <a:pt x="9504" y="15613"/>
                  <a:pt x="9720" y="15538"/>
                </a:cubicBezTo>
                <a:cubicBezTo>
                  <a:pt x="9936" y="15463"/>
                  <a:pt x="10124" y="15354"/>
                  <a:pt x="10285" y="15211"/>
                </a:cubicBezTo>
                <a:cubicBezTo>
                  <a:pt x="10445" y="15068"/>
                  <a:pt x="10573" y="14889"/>
                  <a:pt x="10666" y="14673"/>
                </a:cubicBezTo>
                <a:cubicBezTo>
                  <a:pt x="10758" y="14459"/>
                  <a:pt x="10805" y="14205"/>
                  <a:pt x="10805" y="13914"/>
                </a:cubicBezTo>
                <a:cubicBezTo>
                  <a:pt x="10805" y="13634"/>
                  <a:pt x="10755" y="13398"/>
                  <a:pt x="10654" y="13206"/>
                </a:cubicBezTo>
                <a:cubicBezTo>
                  <a:pt x="10554" y="13014"/>
                  <a:pt x="10421" y="12853"/>
                  <a:pt x="10255" y="12723"/>
                </a:cubicBezTo>
                <a:moveTo>
                  <a:pt x="12764" y="0"/>
                </a:moveTo>
                <a:cubicBezTo>
                  <a:pt x="9919" y="0"/>
                  <a:pt x="7396" y="1350"/>
                  <a:pt x="5779" y="3437"/>
                </a:cubicBezTo>
                <a:cubicBezTo>
                  <a:pt x="6324" y="3259"/>
                  <a:pt x="6890" y="3132"/>
                  <a:pt x="7472" y="3051"/>
                </a:cubicBezTo>
                <a:cubicBezTo>
                  <a:pt x="8868" y="1774"/>
                  <a:pt x="10722" y="987"/>
                  <a:pt x="12764" y="987"/>
                </a:cubicBezTo>
                <a:cubicBezTo>
                  <a:pt x="17099" y="987"/>
                  <a:pt x="20613" y="4502"/>
                  <a:pt x="20613" y="8836"/>
                </a:cubicBezTo>
                <a:cubicBezTo>
                  <a:pt x="20613"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1" name="Shape 2794">
            <a:extLst>
              <a:ext uri="{FF2B5EF4-FFF2-40B4-BE49-F238E27FC236}">
                <a16:creationId xmlns:a16="http://schemas.microsoft.com/office/drawing/2014/main" id="{3C73079A-0741-844D-9322-E7CDAAA6AE92}"/>
              </a:ext>
            </a:extLst>
          </p:cNvPr>
          <p:cNvSpPr/>
          <p:nvPr userDrawn="1"/>
        </p:nvSpPr>
        <p:spPr>
          <a:xfrm>
            <a:off x="4071148"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0"/>
                </a:cubicBezTo>
                <a:cubicBezTo>
                  <a:pt x="9019" y="8087"/>
                  <a:pt x="8691" y="8762"/>
                  <a:pt x="8510" y="9615"/>
                </a:cubicBezTo>
                <a:lnTo>
                  <a:pt x="7938" y="9615"/>
                </a:lnTo>
                <a:lnTo>
                  <a:pt x="7658" y="10327"/>
                </a:lnTo>
                <a:lnTo>
                  <a:pt x="8435" y="10327"/>
                </a:lnTo>
                <a:cubicBezTo>
                  <a:pt x="8428" y="10409"/>
                  <a:pt x="8423" y="10483"/>
                  <a:pt x="8419" y="10549"/>
                </a:cubicBezTo>
                <a:cubicBezTo>
                  <a:pt x="8415" y="10616"/>
                  <a:pt x="8414" y="10675"/>
                  <a:pt x="8414" y="10727"/>
                </a:cubicBezTo>
                <a:cubicBezTo>
                  <a:pt x="8414" y="10794"/>
                  <a:pt x="8415" y="10857"/>
                  <a:pt x="8419" y="10916"/>
                </a:cubicBezTo>
                <a:cubicBezTo>
                  <a:pt x="8423" y="10976"/>
                  <a:pt x="8428" y="11032"/>
                  <a:pt x="8435" y="11083"/>
                </a:cubicBezTo>
                <a:lnTo>
                  <a:pt x="7949" y="11083"/>
                </a:lnTo>
                <a:lnTo>
                  <a:pt x="7658" y="11784"/>
                </a:lnTo>
                <a:lnTo>
                  <a:pt x="8489" y="11784"/>
                </a:lnTo>
                <a:cubicBezTo>
                  <a:pt x="8604" y="12674"/>
                  <a:pt x="8896" y="13382"/>
                  <a:pt x="9364" y="13908"/>
                </a:cubicBezTo>
                <a:cubicBezTo>
                  <a:pt x="9904" y="14517"/>
                  <a:pt x="10656" y="14821"/>
                  <a:pt x="11621" y="14821"/>
                </a:cubicBezTo>
                <a:cubicBezTo>
                  <a:pt x="12219" y="14821"/>
                  <a:pt x="12762" y="14658"/>
                  <a:pt x="13252" y="14331"/>
                </a:cubicBezTo>
                <a:lnTo>
                  <a:pt x="13252" y="13097"/>
                </a:lnTo>
                <a:cubicBezTo>
                  <a:pt x="12978" y="13356"/>
                  <a:pt x="12733" y="13542"/>
                  <a:pt x="12517" y="13653"/>
                </a:cubicBezTo>
                <a:cubicBezTo>
                  <a:pt x="12280" y="13772"/>
                  <a:pt x="11981" y="13831"/>
                  <a:pt x="11621" y="13831"/>
                </a:cubicBezTo>
                <a:cubicBezTo>
                  <a:pt x="11067" y="13831"/>
                  <a:pt x="10627" y="13620"/>
                  <a:pt x="10304" y="13197"/>
                </a:cubicBezTo>
                <a:cubicBezTo>
                  <a:pt x="10023" y="12855"/>
                  <a:pt x="9839" y="12385"/>
                  <a:pt x="9753" y="11784"/>
                </a:cubicBezTo>
                <a:lnTo>
                  <a:pt x="11924" y="11784"/>
                </a:lnTo>
                <a:lnTo>
                  <a:pt x="12193" y="11083"/>
                </a:lnTo>
                <a:lnTo>
                  <a:pt x="9699" y="11083"/>
                </a:lnTo>
                <a:cubicBezTo>
                  <a:pt x="9692" y="11046"/>
                  <a:pt x="9688" y="10932"/>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0"/>
                  <a:pt x="11052" y="7724"/>
                  <a:pt x="11535" y="772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2" name="Shape 2796">
            <a:extLst>
              <a:ext uri="{FF2B5EF4-FFF2-40B4-BE49-F238E27FC236}">
                <a16:creationId xmlns:a16="http://schemas.microsoft.com/office/drawing/2014/main" id="{AA7B64E8-6091-E340-957D-3273F1CD601D}"/>
              </a:ext>
            </a:extLst>
          </p:cNvPr>
          <p:cNvSpPr/>
          <p:nvPr userDrawn="1"/>
        </p:nvSpPr>
        <p:spPr>
          <a:xfrm>
            <a:off x="4609521"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7"/>
                </a:moveTo>
                <a:cubicBezTo>
                  <a:pt x="12172" y="13338"/>
                  <a:pt x="10523" y="12824"/>
                  <a:pt x="9988" y="12695"/>
                </a:cubicBezTo>
                <a:lnTo>
                  <a:pt x="10421" y="11009"/>
                </a:lnTo>
                <a:cubicBezTo>
                  <a:pt x="10956" y="11139"/>
                  <a:pt x="12671" y="11395"/>
                  <a:pt x="12416" y="12387"/>
                </a:cubicBezTo>
                <a:moveTo>
                  <a:pt x="12637" y="8174"/>
                </a:moveTo>
                <a:lnTo>
                  <a:pt x="12960" y="6916"/>
                </a:lnTo>
                <a:lnTo>
                  <a:pt x="12171" y="6726"/>
                </a:lnTo>
                <a:lnTo>
                  <a:pt x="11857" y="7950"/>
                </a:lnTo>
                <a:cubicBezTo>
                  <a:pt x="11649" y="7900"/>
                  <a:pt x="11436" y="7853"/>
                  <a:pt x="11224" y="7806"/>
                </a:cubicBezTo>
                <a:lnTo>
                  <a:pt x="11541" y="6573"/>
                </a:lnTo>
                <a:lnTo>
                  <a:pt x="10753" y="6382"/>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4"/>
                  <a:pt x="9283" y="10116"/>
                </a:cubicBezTo>
                <a:cubicBezTo>
                  <a:pt x="9257" y="10110"/>
                  <a:pt x="9229" y="10103"/>
                  <a:pt x="9200" y="10097"/>
                </a:cubicBezTo>
                <a:lnTo>
                  <a:pt x="8684" y="12103"/>
                </a:lnTo>
                <a:cubicBezTo>
                  <a:pt x="8646" y="12198"/>
                  <a:pt x="8546" y="12339"/>
                  <a:pt x="8323" y="12285"/>
                </a:cubicBezTo>
                <a:cubicBezTo>
                  <a:pt x="8331" y="12297"/>
                  <a:pt x="7749" y="12147"/>
                  <a:pt x="7749" y="12147"/>
                </a:cubicBezTo>
                <a:lnTo>
                  <a:pt x="7358" y="13023"/>
                </a:lnTo>
                <a:lnTo>
                  <a:pt x="8384" y="13271"/>
                </a:lnTo>
                <a:cubicBezTo>
                  <a:pt x="8575" y="13317"/>
                  <a:pt x="8762" y="13366"/>
                  <a:pt x="8946" y="13412"/>
                </a:cubicBezTo>
                <a:lnTo>
                  <a:pt x="8621" y="14684"/>
                </a:lnTo>
                <a:lnTo>
                  <a:pt x="9408" y="14875"/>
                </a:lnTo>
                <a:lnTo>
                  <a:pt x="9731" y="13616"/>
                </a:lnTo>
                <a:cubicBezTo>
                  <a:pt x="9947" y="13673"/>
                  <a:pt x="10156" y="13725"/>
                  <a:pt x="10360" y="13775"/>
                </a:cubicBezTo>
                <a:lnTo>
                  <a:pt x="10038" y="15027"/>
                </a:lnTo>
                <a:lnTo>
                  <a:pt x="10827" y="15218"/>
                </a:lnTo>
                <a:lnTo>
                  <a:pt x="11153" y="13948"/>
                </a:lnTo>
                <a:cubicBezTo>
                  <a:pt x="12499" y="14195"/>
                  <a:pt x="13510" y="14095"/>
                  <a:pt x="13935" y="12915"/>
                </a:cubicBezTo>
                <a:cubicBezTo>
                  <a:pt x="14279" y="11964"/>
                  <a:pt x="13918" y="11416"/>
                  <a:pt x="13210" y="11058"/>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3" name="Shape 2798">
            <a:extLst>
              <a:ext uri="{FF2B5EF4-FFF2-40B4-BE49-F238E27FC236}">
                <a16:creationId xmlns:a16="http://schemas.microsoft.com/office/drawing/2014/main" id="{8A805F24-C92B-C34C-B1F4-97D6CC8B4FDF}"/>
              </a:ext>
            </a:extLst>
          </p:cNvPr>
          <p:cNvSpPr/>
          <p:nvPr userDrawn="1"/>
        </p:nvSpPr>
        <p:spPr>
          <a:xfrm>
            <a:off x="5147099" y="1577252"/>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4" name="Shape 2799">
            <a:extLst>
              <a:ext uri="{FF2B5EF4-FFF2-40B4-BE49-F238E27FC236}">
                <a16:creationId xmlns:a16="http://schemas.microsoft.com/office/drawing/2014/main" id="{496C00E8-82F6-B243-891D-CC1911CAAA60}"/>
              </a:ext>
            </a:extLst>
          </p:cNvPr>
          <p:cNvSpPr/>
          <p:nvPr userDrawn="1"/>
        </p:nvSpPr>
        <p:spPr>
          <a:xfrm>
            <a:off x="5680708" y="1551843"/>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5" name="Shape 2800">
            <a:extLst>
              <a:ext uri="{FF2B5EF4-FFF2-40B4-BE49-F238E27FC236}">
                <a16:creationId xmlns:a16="http://schemas.microsoft.com/office/drawing/2014/main" id="{3BCEF7E3-BA29-E04F-B1E2-A0118FB91E04}"/>
              </a:ext>
            </a:extLst>
          </p:cNvPr>
          <p:cNvSpPr/>
          <p:nvPr userDrawn="1"/>
        </p:nvSpPr>
        <p:spPr>
          <a:xfrm>
            <a:off x="1946243"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6" name="Shape 2801">
            <a:extLst>
              <a:ext uri="{FF2B5EF4-FFF2-40B4-BE49-F238E27FC236}">
                <a16:creationId xmlns:a16="http://schemas.microsoft.com/office/drawing/2014/main" id="{D67038C6-DA39-AB46-A00B-27FA8EA781F5}"/>
              </a:ext>
            </a:extLst>
          </p:cNvPr>
          <p:cNvSpPr/>
          <p:nvPr userDrawn="1"/>
        </p:nvSpPr>
        <p:spPr>
          <a:xfrm>
            <a:off x="2479851" y="2110860"/>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1858" y="9506"/>
                </a:moveTo>
                <a:lnTo>
                  <a:pt x="11671" y="10299"/>
                </a:lnTo>
                <a:lnTo>
                  <a:pt x="9907" y="10299"/>
                </a:lnTo>
                <a:cubicBezTo>
                  <a:pt x="9902" y="10340"/>
                  <a:pt x="9900" y="10398"/>
                  <a:pt x="9900" y="10472"/>
                </a:cubicBezTo>
                <a:lnTo>
                  <a:pt x="9900" y="10757"/>
                </a:lnTo>
                <a:cubicBezTo>
                  <a:pt x="9900" y="10972"/>
                  <a:pt x="9902" y="11100"/>
                  <a:pt x="9907" y="11141"/>
                </a:cubicBezTo>
                <a:lnTo>
                  <a:pt x="11570" y="11141"/>
                </a:lnTo>
                <a:lnTo>
                  <a:pt x="11390" y="11921"/>
                </a:lnTo>
                <a:lnTo>
                  <a:pt x="9943" y="11921"/>
                </a:lnTo>
                <a:cubicBezTo>
                  <a:pt x="10001" y="12589"/>
                  <a:pt x="10123" y="13114"/>
                  <a:pt x="10311" y="13494"/>
                </a:cubicBezTo>
                <a:cubicBezTo>
                  <a:pt x="10527" y="13964"/>
                  <a:pt x="10819" y="14199"/>
                  <a:pt x="11189" y="14199"/>
                </a:cubicBezTo>
                <a:cubicBezTo>
                  <a:pt x="11429" y="14199"/>
                  <a:pt x="11628" y="14134"/>
                  <a:pt x="11786" y="14001"/>
                </a:cubicBezTo>
                <a:cubicBezTo>
                  <a:pt x="11930" y="13878"/>
                  <a:pt x="12093" y="13671"/>
                  <a:pt x="12276" y="13382"/>
                </a:cubicBezTo>
                <a:lnTo>
                  <a:pt x="12276" y="14756"/>
                </a:lnTo>
                <a:cubicBezTo>
                  <a:pt x="11949" y="15119"/>
                  <a:pt x="11587" y="15301"/>
                  <a:pt x="11189" y="15301"/>
                </a:cubicBezTo>
                <a:cubicBezTo>
                  <a:pt x="10546" y="15301"/>
                  <a:pt x="10044" y="14963"/>
                  <a:pt x="9683" y="14287"/>
                </a:cubicBezTo>
                <a:cubicBezTo>
                  <a:pt x="9372" y="13700"/>
                  <a:pt x="9177" y="12912"/>
                  <a:pt x="9100" y="11921"/>
                </a:cubicBezTo>
                <a:lnTo>
                  <a:pt x="8546" y="11921"/>
                </a:lnTo>
                <a:lnTo>
                  <a:pt x="8740" y="11141"/>
                </a:lnTo>
                <a:lnTo>
                  <a:pt x="9065" y="11141"/>
                </a:lnTo>
                <a:cubicBezTo>
                  <a:pt x="9060" y="11083"/>
                  <a:pt x="9056" y="11022"/>
                  <a:pt x="9054" y="10955"/>
                </a:cubicBezTo>
                <a:cubicBezTo>
                  <a:pt x="9051" y="10889"/>
                  <a:pt x="9050" y="10819"/>
                  <a:pt x="9050" y="10744"/>
                </a:cubicBezTo>
                <a:cubicBezTo>
                  <a:pt x="9050" y="10687"/>
                  <a:pt x="9051" y="10620"/>
                  <a:pt x="9054" y="10547"/>
                </a:cubicBezTo>
                <a:cubicBezTo>
                  <a:pt x="9056" y="10472"/>
                  <a:pt x="9060" y="10389"/>
                  <a:pt x="9065" y="10299"/>
                </a:cubicBezTo>
                <a:lnTo>
                  <a:pt x="8546" y="10299"/>
                </a:lnTo>
                <a:lnTo>
                  <a:pt x="8734" y="9506"/>
                </a:lnTo>
                <a:lnTo>
                  <a:pt x="9115" y="9506"/>
                </a:lnTo>
                <a:cubicBezTo>
                  <a:pt x="9235" y="8557"/>
                  <a:pt x="9453" y="7806"/>
                  <a:pt x="9770" y="7253"/>
                </a:cubicBezTo>
                <a:cubicBezTo>
                  <a:pt x="10140" y="6617"/>
                  <a:pt x="10612" y="6299"/>
                  <a:pt x="11189" y="6299"/>
                </a:cubicBezTo>
                <a:cubicBezTo>
                  <a:pt x="11606" y="6299"/>
                  <a:pt x="12034" y="6555"/>
                  <a:pt x="12470" y="7066"/>
                </a:cubicBezTo>
                <a:lnTo>
                  <a:pt x="12139" y="8193"/>
                </a:lnTo>
                <a:cubicBezTo>
                  <a:pt x="11832" y="7666"/>
                  <a:pt x="11496" y="7401"/>
                  <a:pt x="11131" y="7401"/>
                </a:cubicBezTo>
                <a:cubicBezTo>
                  <a:pt x="10809" y="7401"/>
                  <a:pt x="10541" y="7620"/>
                  <a:pt x="10325" y="8058"/>
                </a:cubicBezTo>
                <a:cubicBezTo>
                  <a:pt x="10142" y="8445"/>
                  <a:pt x="10020" y="8929"/>
                  <a:pt x="9957" y="9506"/>
                </a:cubicBezTo>
                <a:cubicBezTo>
                  <a:pt x="9957" y="9506"/>
                  <a:pt x="11858" y="9506"/>
                  <a:pt x="11858" y="9506"/>
                </a:cubicBezTo>
                <a:close/>
                <a:moveTo>
                  <a:pt x="10800" y="3601"/>
                </a:moveTo>
                <a:cubicBezTo>
                  <a:pt x="8631" y="3601"/>
                  <a:pt x="6873" y="6824"/>
                  <a:pt x="6873" y="10799"/>
                </a:cubicBezTo>
                <a:cubicBezTo>
                  <a:pt x="6873" y="14777"/>
                  <a:pt x="8631" y="18000"/>
                  <a:pt x="10800" y="18000"/>
                </a:cubicBezTo>
                <a:cubicBezTo>
                  <a:pt x="12969" y="18000"/>
                  <a:pt x="14727" y="14777"/>
                  <a:pt x="14727" y="10799"/>
                </a:cubicBezTo>
                <a:cubicBezTo>
                  <a:pt x="14727" y="6824"/>
                  <a:pt x="12969" y="3601"/>
                  <a:pt x="10800" y="3601"/>
                </a:cubicBezTo>
                <a:moveTo>
                  <a:pt x="5400" y="3601"/>
                </a:moveTo>
                <a:lnTo>
                  <a:pt x="4418" y="3601"/>
                </a:lnTo>
                <a:cubicBezTo>
                  <a:pt x="4147" y="3601"/>
                  <a:pt x="3927" y="4003"/>
                  <a:pt x="3927" y="4501"/>
                </a:cubicBezTo>
                <a:cubicBezTo>
                  <a:pt x="3927" y="4998"/>
                  <a:pt x="4147" y="5401"/>
                  <a:pt x="4418" y="5401"/>
                </a:cubicBezTo>
                <a:lnTo>
                  <a:pt x="5400" y="5401"/>
                </a:lnTo>
                <a:cubicBezTo>
                  <a:pt x="5671" y="5401"/>
                  <a:pt x="5891" y="4998"/>
                  <a:pt x="5891" y="4501"/>
                </a:cubicBezTo>
                <a:cubicBezTo>
                  <a:pt x="5891" y="4003"/>
                  <a:pt x="5671" y="3601"/>
                  <a:pt x="5400" y="3601"/>
                </a:cubicBezTo>
                <a:moveTo>
                  <a:pt x="17182" y="16199"/>
                </a:moveTo>
                <a:lnTo>
                  <a:pt x="16200" y="16199"/>
                </a:lnTo>
                <a:cubicBezTo>
                  <a:pt x="15929" y="16199"/>
                  <a:pt x="15709" y="16603"/>
                  <a:pt x="15709" y="17100"/>
                </a:cubicBezTo>
                <a:cubicBezTo>
                  <a:pt x="15709" y="17597"/>
                  <a:pt x="15929" y="18000"/>
                  <a:pt x="16200" y="18000"/>
                </a:cubicBezTo>
                <a:lnTo>
                  <a:pt x="17182" y="18000"/>
                </a:lnTo>
                <a:cubicBezTo>
                  <a:pt x="17453" y="18000"/>
                  <a:pt x="17673" y="17597"/>
                  <a:pt x="17673" y="17100"/>
                </a:cubicBezTo>
                <a:cubicBezTo>
                  <a:pt x="17673" y="16603"/>
                  <a:pt x="17453" y="16199"/>
                  <a:pt x="17182" y="16199"/>
                </a:cubicBezTo>
                <a:moveTo>
                  <a:pt x="20127" y="3601"/>
                </a:moveTo>
                <a:cubicBezTo>
                  <a:pt x="19856" y="3601"/>
                  <a:pt x="19636" y="3198"/>
                  <a:pt x="19636" y="2701"/>
                </a:cubicBezTo>
                <a:cubicBezTo>
                  <a:pt x="19636" y="2203"/>
                  <a:pt x="19856" y="1800"/>
                  <a:pt x="20127" y="1800"/>
                </a:cubicBezTo>
                <a:cubicBezTo>
                  <a:pt x="20398" y="1800"/>
                  <a:pt x="20618" y="2203"/>
                  <a:pt x="20618" y="2701"/>
                </a:cubicBezTo>
                <a:cubicBezTo>
                  <a:pt x="20618" y="3198"/>
                  <a:pt x="20398" y="3601"/>
                  <a:pt x="20127" y="3601"/>
                </a:cubicBezTo>
                <a:moveTo>
                  <a:pt x="20618" y="16365"/>
                </a:moveTo>
                <a:cubicBezTo>
                  <a:pt x="20464" y="16264"/>
                  <a:pt x="20300" y="16199"/>
                  <a:pt x="20127" y="16199"/>
                </a:cubicBezTo>
                <a:cubicBezTo>
                  <a:pt x="19314" y="16199"/>
                  <a:pt x="18655" y="17409"/>
                  <a:pt x="18655" y="18900"/>
                </a:cubicBezTo>
                <a:cubicBezTo>
                  <a:pt x="18655" y="19217"/>
                  <a:pt x="18689" y="19517"/>
                  <a:pt x="18744" y="19800"/>
                </a:cubicBezTo>
                <a:lnTo>
                  <a:pt x="2855" y="19800"/>
                </a:lnTo>
                <a:cubicBezTo>
                  <a:pt x="2910" y="19517"/>
                  <a:pt x="2945" y="19217"/>
                  <a:pt x="2945" y="18900"/>
                </a:cubicBezTo>
                <a:cubicBezTo>
                  <a:pt x="2945" y="17409"/>
                  <a:pt x="2286" y="16199"/>
                  <a:pt x="1473" y="16199"/>
                </a:cubicBezTo>
                <a:cubicBezTo>
                  <a:pt x="1299" y="16199"/>
                  <a:pt x="1136" y="16264"/>
                  <a:pt x="982" y="16365"/>
                </a:cubicBezTo>
                <a:lnTo>
                  <a:pt x="982" y="5235"/>
                </a:lnTo>
                <a:cubicBezTo>
                  <a:pt x="1136" y="5336"/>
                  <a:pt x="1299" y="5401"/>
                  <a:pt x="1473" y="5401"/>
                </a:cubicBezTo>
                <a:cubicBezTo>
                  <a:pt x="2286" y="5401"/>
                  <a:pt x="2945" y="4192"/>
                  <a:pt x="2945" y="2701"/>
                </a:cubicBezTo>
                <a:cubicBezTo>
                  <a:pt x="2945" y="2383"/>
                  <a:pt x="2910" y="2083"/>
                  <a:pt x="2855" y="1800"/>
                </a:cubicBezTo>
                <a:lnTo>
                  <a:pt x="18744" y="1800"/>
                </a:lnTo>
                <a:cubicBezTo>
                  <a:pt x="18689" y="2083"/>
                  <a:pt x="18655" y="2383"/>
                  <a:pt x="18655" y="2701"/>
                </a:cubicBezTo>
                <a:cubicBezTo>
                  <a:pt x="18655" y="4192"/>
                  <a:pt x="19314" y="5401"/>
                  <a:pt x="20127" y="5401"/>
                </a:cubicBezTo>
                <a:cubicBezTo>
                  <a:pt x="20300" y="5401"/>
                  <a:pt x="20464" y="5336"/>
                  <a:pt x="20618" y="5235"/>
                </a:cubicBezTo>
                <a:cubicBezTo>
                  <a:pt x="20618" y="5235"/>
                  <a:pt x="20618" y="16365"/>
                  <a:pt x="20618" y="16365"/>
                </a:cubicBezTo>
                <a:close/>
                <a:moveTo>
                  <a:pt x="20127" y="19800"/>
                </a:moveTo>
                <a:cubicBezTo>
                  <a:pt x="19856" y="19800"/>
                  <a:pt x="19636" y="19397"/>
                  <a:pt x="19636" y="18900"/>
                </a:cubicBezTo>
                <a:cubicBezTo>
                  <a:pt x="19636" y="18402"/>
                  <a:pt x="19856" y="18000"/>
                  <a:pt x="20127" y="18000"/>
                </a:cubicBezTo>
                <a:cubicBezTo>
                  <a:pt x="20398" y="18000"/>
                  <a:pt x="20618" y="18402"/>
                  <a:pt x="20618" y="18900"/>
                </a:cubicBezTo>
                <a:cubicBezTo>
                  <a:pt x="20618" y="19397"/>
                  <a:pt x="20398" y="19800"/>
                  <a:pt x="20127" y="19800"/>
                </a:cubicBezTo>
                <a:moveTo>
                  <a:pt x="1473" y="19800"/>
                </a:moveTo>
                <a:cubicBezTo>
                  <a:pt x="1202" y="19800"/>
                  <a:pt x="982" y="19397"/>
                  <a:pt x="982" y="18900"/>
                </a:cubicBezTo>
                <a:cubicBezTo>
                  <a:pt x="982" y="18402"/>
                  <a:pt x="1202" y="18000"/>
                  <a:pt x="1473" y="18000"/>
                </a:cubicBezTo>
                <a:cubicBezTo>
                  <a:pt x="1744" y="18000"/>
                  <a:pt x="1964" y="18402"/>
                  <a:pt x="1964" y="18900"/>
                </a:cubicBezTo>
                <a:cubicBezTo>
                  <a:pt x="1964" y="19397"/>
                  <a:pt x="1744" y="19800"/>
                  <a:pt x="1473" y="19800"/>
                </a:cubicBezTo>
                <a:moveTo>
                  <a:pt x="1473" y="1800"/>
                </a:moveTo>
                <a:cubicBezTo>
                  <a:pt x="1744" y="1800"/>
                  <a:pt x="1964" y="2203"/>
                  <a:pt x="1964" y="2701"/>
                </a:cubicBezTo>
                <a:cubicBezTo>
                  <a:pt x="1964" y="3198"/>
                  <a:pt x="1744" y="3601"/>
                  <a:pt x="1473" y="3601"/>
                </a:cubicBezTo>
                <a:cubicBezTo>
                  <a:pt x="1202" y="3601"/>
                  <a:pt x="982" y="3198"/>
                  <a:pt x="982" y="2701"/>
                </a:cubicBezTo>
                <a:cubicBezTo>
                  <a:pt x="982" y="2203"/>
                  <a:pt x="1202" y="1800"/>
                  <a:pt x="1473" y="1800"/>
                </a:cubicBezTo>
                <a:moveTo>
                  <a:pt x="20618" y="0"/>
                </a:moveTo>
                <a:lnTo>
                  <a:pt x="982" y="0"/>
                </a:lnTo>
                <a:cubicBezTo>
                  <a:pt x="439" y="0"/>
                  <a:pt x="0" y="806"/>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6"/>
                  <a:pt x="21160" y="0"/>
                  <a:pt x="20618"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7" name="Shape 2802">
            <a:extLst>
              <a:ext uri="{FF2B5EF4-FFF2-40B4-BE49-F238E27FC236}">
                <a16:creationId xmlns:a16="http://schemas.microsoft.com/office/drawing/2014/main" id="{7AB7E779-22B7-9B4C-A4D9-99FCE1FD912F}"/>
              </a:ext>
            </a:extLst>
          </p:cNvPr>
          <p:cNvSpPr/>
          <p:nvPr userDrawn="1"/>
        </p:nvSpPr>
        <p:spPr>
          <a:xfrm>
            <a:off x="3012666" y="2085451"/>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29"/>
                </a:moveTo>
                <a:lnTo>
                  <a:pt x="11671" y="13124"/>
                </a:lnTo>
                <a:lnTo>
                  <a:pt x="9908" y="13124"/>
                </a:lnTo>
                <a:cubicBezTo>
                  <a:pt x="9902" y="13155"/>
                  <a:pt x="9900" y="13198"/>
                  <a:pt x="9900" y="13254"/>
                </a:cubicBezTo>
                <a:lnTo>
                  <a:pt x="9900" y="13468"/>
                </a:lnTo>
                <a:cubicBezTo>
                  <a:pt x="9900" y="13629"/>
                  <a:pt x="9902" y="13725"/>
                  <a:pt x="9908" y="13756"/>
                </a:cubicBezTo>
                <a:lnTo>
                  <a:pt x="11570" y="13756"/>
                </a:lnTo>
                <a:lnTo>
                  <a:pt x="11391" y="14340"/>
                </a:lnTo>
                <a:lnTo>
                  <a:pt x="9943" y="14340"/>
                </a:lnTo>
                <a:cubicBezTo>
                  <a:pt x="10001" y="14842"/>
                  <a:pt x="10124" y="15236"/>
                  <a:pt x="10311" y="15520"/>
                </a:cubicBezTo>
                <a:cubicBezTo>
                  <a:pt x="10527" y="15873"/>
                  <a:pt x="10819" y="16050"/>
                  <a:pt x="11189" y="16050"/>
                </a:cubicBezTo>
                <a:cubicBezTo>
                  <a:pt x="11429" y="16050"/>
                  <a:pt x="11628" y="16000"/>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6"/>
                  <a:pt x="9177" y="15084"/>
                  <a:pt x="9101" y="14340"/>
                </a:cubicBezTo>
                <a:lnTo>
                  <a:pt x="8547" y="14340"/>
                </a:lnTo>
                <a:lnTo>
                  <a:pt x="8741" y="13756"/>
                </a:lnTo>
                <a:lnTo>
                  <a:pt x="9065" y="13756"/>
                </a:lnTo>
                <a:cubicBezTo>
                  <a:pt x="9060" y="13712"/>
                  <a:pt x="9056" y="13666"/>
                  <a:pt x="9054" y="13617"/>
                </a:cubicBezTo>
                <a:cubicBezTo>
                  <a:pt x="9051" y="13567"/>
                  <a:pt x="9050" y="13515"/>
                  <a:pt x="9050" y="13458"/>
                </a:cubicBezTo>
                <a:cubicBezTo>
                  <a:pt x="9050" y="13416"/>
                  <a:pt x="9051" y="13366"/>
                  <a:pt x="9054" y="13310"/>
                </a:cubicBezTo>
                <a:cubicBezTo>
                  <a:pt x="9056" y="13254"/>
                  <a:pt x="9060" y="13192"/>
                  <a:pt x="9065" y="13124"/>
                </a:cubicBezTo>
                <a:lnTo>
                  <a:pt x="8547" y="13124"/>
                </a:lnTo>
                <a:lnTo>
                  <a:pt x="8734" y="12529"/>
                </a:lnTo>
                <a:lnTo>
                  <a:pt x="9115" y="12529"/>
                </a:lnTo>
                <a:cubicBezTo>
                  <a:pt x="9235" y="11818"/>
                  <a:pt x="9453" y="11254"/>
                  <a:pt x="9770" y="10840"/>
                </a:cubicBezTo>
                <a:cubicBezTo>
                  <a:pt x="10140" y="10363"/>
                  <a:pt x="10613" y="10124"/>
                  <a:pt x="11189" y="10124"/>
                </a:cubicBezTo>
                <a:cubicBezTo>
                  <a:pt x="11607" y="10124"/>
                  <a:pt x="12034" y="10316"/>
                  <a:pt x="12470" y="10700"/>
                </a:cubicBezTo>
                <a:lnTo>
                  <a:pt x="12139" y="11545"/>
                </a:lnTo>
                <a:cubicBezTo>
                  <a:pt x="11832" y="11150"/>
                  <a:pt x="11496" y="10951"/>
                  <a:pt x="11131" y="10951"/>
                </a:cubicBezTo>
                <a:cubicBezTo>
                  <a:pt x="10809" y="10951"/>
                  <a:pt x="10541" y="11115"/>
                  <a:pt x="10325" y="11443"/>
                </a:cubicBezTo>
                <a:cubicBezTo>
                  <a:pt x="10143" y="11734"/>
                  <a:pt x="10020" y="12097"/>
                  <a:pt x="9958" y="12529"/>
                </a:cubicBezTo>
                <a:cubicBezTo>
                  <a:pt x="9958" y="12529"/>
                  <a:pt x="11858" y="12529"/>
                  <a:pt x="11858" y="12529"/>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3"/>
                  <a:pt x="18690" y="20039"/>
                  <a:pt x="18745" y="20250"/>
                </a:cubicBezTo>
                <a:lnTo>
                  <a:pt x="2855" y="20250"/>
                </a:lnTo>
                <a:cubicBezTo>
                  <a:pt x="2910" y="20039"/>
                  <a:pt x="2945" y="19813"/>
                  <a:pt x="2945" y="19575"/>
                </a:cubicBezTo>
                <a:cubicBezTo>
                  <a:pt x="2945" y="18457"/>
                  <a:pt x="2286" y="17550"/>
                  <a:pt x="1473" y="17550"/>
                </a:cubicBezTo>
                <a:cubicBezTo>
                  <a:pt x="1299" y="17550"/>
                  <a:pt x="1136" y="17599"/>
                  <a:pt x="982" y="17674"/>
                </a:cubicBezTo>
                <a:lnTo>
                  <a:pt x="982" y="9326"/>
                </a:lnTo>
                <a:cubicBezTo>
                  <a:pt x="1136" y="9402"/>
                  <a:pt x="1299"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8" name="Shape 2803">
            <a:extLst>
              <a:ext uri="{FF2B5EF4-FFF2-40B4-BE49-F238E27FC236}">
                <a16:creationId xmlns:a16="http://schemas.microsoft.com/office/drawing/2014/main" id="{CC9E6058-64AC-3940-A13C-F0B94BF54561}"/>
              </a:ext>
            </a:extLst>
          </p:cNvPr>
          <p:cNvSpPr/>
          <p:nvPr userDrawn="1"/>
        </p:nvSpPr>
        <p:spPr>
          <a:xfrm>
            <a:off x="3546274"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5"/>
                </a:lnTo>
                <a:cubicBezTo>
                  <a:pt x="8165" y="13232"/>
                  <a:pt x="8167" y="13320"/>
                  <a:pt x="8171" y="13348"/>
                </a:cubicBezTo>
                <a:lnTo>
                  <a:pt x="9418" y="13348"/>
                </a:lnTo>
                <a:lnTo>
                  <a:pt x="9283" y="13883"/>
                </a:lnTo>
                <a:lnTo>
                  <a:pt x="8198" y="13883"/>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70"/>
                  <a:pt x="8003" y="15505"/>
                </a:cubicBezTo>
                <a:cubicBezTo>
                  <a:pt x="7769" y="15104"/>
                  <a:pt x="7623" y="14562"/>
                  <a:pt x="7566" y="13883"/>
                </a:cubicBezTo>
                <a:lnTo>
                  <a:pt x="7150" y="13883"/>
                </a:lnTo>
                <a:lnTo>
                  <a:pt x="7296" y="13348"/>
                </a:lnTo>
                <a:lnTo>
                  <a:pt x="7539" y="13348"/>
                </a:lnTo>
                <a:cubicBezTo>
                  <a:pt x="7536" y="13309"/>
                  <a:pt x="7532" y="13267"/>
                  <a:pt x="7530" y="13221"/>
                </a:cubicBezTo>
                <a:cubicBezTo>
                  <a:pt x="7529" y="13175"/>
                  <a:pt x="7528" y="13127"/>
                  <a:pt x="7528" y="13077"/>
                </a:cubicBezTo>
                <a:cubicBezTo>
                  <a:pt x="7528" y="13037"/>
                  <a:pt x="7529" y="12991"/>
                  <a:pt x="7530" y="12941"/>
                </a:cubicBezTo>
                <a:cubicBezTo>
                  <a:pt x="7532" y="12890"/>
                  <a:pt x="7536" y="12833"/>
                  <a:pt x="7539" y="12771"/>
                </a:cubicBezTo>
                <a:lnTo>
                  <a:pt x="7150" y="12771"/>
                </a:lnTo>
                <a:lnTo>
                  <a:pt x="7291" y="12227"/>
                </a:lnTo>
                <a:lnTo>
                  <a:pt x="7577" y="12227"/>
                </a:lnTo>
                <a:cubicBezTo>
                  <a:pt x="7667" y="11576"/>
                  <a:pt x="7831" y="11061"/>
                  <a:pt x="8068" y="10682"/>
                </a:cubicBezTo>
                <a:cubicBezTo>
                  <a:pt x="8345" y="10247"/>
                  <a:pt x="8700" y="10028"/>
                  <a:pt x="9132" y="10028"/>
                </a:cubicBezTo>
                <a:cubicBezTo>
                  <a:pt x="9445" y="10028"/>
                  <a:pt x="9766" y="10203"/>
                  <a:pt x="10093" y="10554"/>
                </a:cubicBezTo>
                <a:lnTo>
                  <a:pt x="9845" y="11327"/>
                </a:lnTo>
                <a:cubicBezTo>
                  <a:pt x="9614" y="10965"/>
                  <a:pt x="9362" y="10783"/>
                  <a:pt x="9089" y="10783"/>
                </a:cubicBezTo>
                <a:cubicBezTo>
                  <a:pt x="8847" y="10783"/>
                  <a:pt x="8646" y="10934"/>
                  <a:pt x="8484" y="11234"/>
                </a:cubicBezTo>
                <a:cubicBezTo>
                  <a:pt x="8347" y="11500"/>
                  <a:pt x="8255" y="11831"/>
                  <a:pt x="8209" y="12227"/>
                </a:cubicBezTo>
                <a:cubicBezTo>
                  <a:pt x="8209" y="12227"/>
                  <a:pt x="9634" y="12227"/>
                  <a:pt x="9634" y="12227"/>
                </a:cubicBezTo>
                <a:close/>
                <a:moveTo>
                  <a:pt x="8836" y="7714"/>
                </a:moveTo>
                <a:cubicBezTo>
                  <a:pt x="6938" y="7714"/>
                  <a:pt x="5400" y="10133"/>
                  <a:pt x="5400" y="13114"/>
                </a:cubicBezTo>
                <a:cubicBezTo>
                  <a:pt x="5400" y="16097"/>
                  <a:pt x="6938" y="18514"/>
                  <a:pt x="8836" y="18514"/>
                </a:cubicBezTo>
                <a:cubicBezTo>
                  <a:pt x="10734" y="18514"/>
                  <a:pt x="12273" y="16097"/>
                  <a:pt x="12273" y="13114"/>
                </a:cubicBezTo>
                <a:cubicBezTo>
                  <a:pt x="12273" y="10133"/>
                  <a:pt x="10734" y="7714"/>
                  <a:pt x="8836" y="7714"/>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8"/>
                  <a:pt x="982" y="17113"/>
                </a:cubicBezTo>
                <a:lnTo>
                  <a:pt x="982" y="9116"/>
                </a:lnTo>
                <a:cubicBezTo>
                  <a:pt x="1136" y="9202"/>
                  <a:pt x="1299" y="9257"/>
                  <a:pt x="1473" y="9257"/>
                </a:cubicBezTo>
                <a:cubicBezTo>
                  <a:pt x="2286" y="9257"/>
                  <a:pt x="2945" y="8222"/>
                  <a:pt x="2945" y="6943"/>
                </a:cubicBezTo>
                <a:cubicBezTo>
                  <a:pt x="2945" y="6671"/>
                  <a:pt x="2910" y="6414"/>
                  <a:pt x="2855" y="6171"/>
                </a:cubicBezTo>
                <a:lnTo>
                  <a:pt x="14818" y="6171"/>
                </a:lnTo>
                <a:cubicBezTo>
                  <a:pt x="14763" y="6414"/>
                  <a:pt x="14727" y="6671"/>
                  <a:pt x="14727" y="6943"/>
                </a:cubicBezTo>
                <a:cubicBezTo>
                  <a:pt x="14727" y="8222"/>
                  <a:pt x="15386"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2" y="20057"/>
                  <a:pt x="982" y="19712"/>
                  <a:pt x="982" y="19286"/>
                </a:cubicBezTo>
                <a:cubicBezTo>
                  <a:pt x="982" y="18860"/>
                  <a:pt x="1202"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2" y="7714"/>
                  <a:pt x="982" y="7369"/>
                  <a:pt x="982" y="6943"/>
                </a:cubicBezTo>
                <a:cubicBezTo>
                  <a:pt x="982" y="6517"/>
                  <a:pt x="1202"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20618" y="0"/>
                </a:moveTo>
                <a:lnTo>
                  <a:pt x="4909" y="0"/>
                </a:lnTo>
                <a:cubicBezTo>
                  <a:pt x="4367" y="0"/>
                  <a:pt x="3927" y="691"/>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1"/>
                  <a:pt x="21160" y="0"/>
                  <a:pt x="20618" y="0"/>
                </a:cubicBezTo>
                <a:moveTo>
                  <a:pt x="13255" y="16971"/>
                </a:moveTo>
                <a:cubicBezTo>
                  <a:pt x="12984" y="16971"/>
                  <a:pt x="12764" y="17317"/>
                  <a:pt x="12764" y="17743"/>
                </a:cubicBezTo>
                <a:cubicBezTo>
                  <a:pt x="12764" y="18169"/>
                  <a:pt x="12984" y="18514"/>
                  <a:pt x="13255" y="18514"/>
                </a:cubicBezTo>
                <a:cubicBezTo>
                  <a:pt x="13525" y="18514"/>
                  <a:pt x="13745" y="18169"/>
                  <a:pt x="13745" y="17743"/>
                </a:cubicBezTo>
                <a:cubicBezTo>
                  <a:pt x="13745" y="17317"/>
                  <a:pt x="13525" y="16971"/>
                  <a:pt x="13255" y="169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9" name="Shape 2806">
            <a:extLst>
              <a:ext uri="{FF2B5EF4-FFF2-40B4-BE49-F238E27FC236}">
                <a16:creationId xmlns:a16="http://schemas.microsoft.com/office/drawing/2014/main" id="{27CEC197-3B51-8141-AB83-EBE506046ED2}"/>
              </a:ext>
            </a:extLst>
          </p:cNvPr>
          <p:cNvSpPr/>
          <p:nvPr userDrawn="1"/>
        </p:nvSpPr>
        <p:spPr>
          <a:xfrm>
            <a:off x="4080677"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40"/>
                  <a:pt x="9938" y="13340"/>
                </a:cubicBezTo>
                <a:cubicBezTo>
                  <a:pt x="10292" y="13653"/>
                  <a:pt x="10472" y="14131"/>
                  <a:pt x="10300" y="14961"/>
                </a:cubicBezTo>
                <a:cubicBezTo>
                  <a:pt x="10088" y="15991"/>
                  <a:pt x="9582" y="16078"/>
                  <a:pt x="8910" y="15863"/>
                </a:cubicBezTo>
                <a:lnTo>
                  <a:pt x="8746" y="16971"/>
                </a:lnTo>
                <a:lnTo>
                  <a:pt x="8352" y="16805"/>
                </a:lnTo>
                <a:lnTo>
                  <a:pt x="8513" y="15711"/>
                </a:lnTo>
                <a:cubicBezTo>
                  <a:pt x="8411" y="15668"/>
                  <a:pt x="8306" y="15622"/>
                  <a:pt x="8199" y="15573"/>
                </a:cubicBezTo>
                <a:lnTo>
                  <a:pt x="8037" y="16672"/>
                </a:lnTo>
                <a:lnTo>
                  <a:pt x="7643" y="16505"/>
                </a:lnTo>
                <a:lnTo>
                  <a:pt x="7806" y="15395"/>
                </a:lnTo>
                <a:cubicBezTo>
                  <a:pt x="7714" y="15355"/>
                  <a:pt x="7621" y="15312"/>
                  <a:pt x="7525" y="15272"/>
                </a:cubicBezTo>
                <a:lnTo>
                  <a:pt x="7012" y="15055"/>
                </a:lnTo>
                <a:lnTo>
                  <a:pt x="7207" y="14290"/>
                </a:lnTo>
                <a:cubicBezTo>
                  <a:pt x="7207" y="14290"/>
                  <a:pt x="7498" y="14421"/>
                  <a:pt x="7495" y="14412"/>
                </a:cubicBezTo>
                <a:cubicBezTo>
                  <a:pt x="7606" y="14459"/>
                  <a:pt x="7656" y="14335"/>
                  <a:pt x="7675" y="14252"/>
                </a:cubicBezTo>
                <a:lnTo>
                  <a:pt x="7933" y="12501"/>
                </a:lnTo>
                <a:cubicBezTo>
                  <a:pt x="7948" y="12506"/>
                  <a:pt x="7961" y="12512"/>
                  <a:pt x="7974" y="12518"/>
                </a:cubicBezTo>
                <a:cubicBezTo>
                  <a:pt x="7959" y="12507"/>
                  <a:pt x="7945" y="12501"/>
                  <a:pt x="7934" y="12495"/>
                </a:cubicBezTo>
                <a:lnTo>
                  <a:pt x="8118" y="11245"/>
                </a:lnTo>
                <a:cubicBezTo>
                  <a:pt x="8122" y="11103"/>
                  <a:pt x="8093" y="10924"/>
                  <a:pt x="7934" y="10856"/>
                </a:cubicBezTo>
                <a:cubicBezTo>
                  <a:pt x="7940" y="10849"/>
                  <a:pt x="7647" y="10735"/>
                  <a:pt x="7647" y="10735"/>
                </a:cubicBezTo>
                <a:lnTo>
                  <a:pt x="7752" y="10022"/>
                </a:lnTo>
                <a:lnTo>
                  <a:pt x="8297" y="10252"/>
                </a:lnTo>
                <a:lnTo>
                  <a:pt x="8296" y="10255"/>
                </a:lnTo>
                <a:cubicBezTo>
                  <a:pt x="8378" y="10289"/>
                  <a:pt x="8462" y="10322"/>
                  <a:pt x="8548" y="10356"/>
                </a:cubicBezTo>
                <a:lnTo>
                  <a:pt x="8709" y="9258"/>
                </a:lnTo>
                <a:lnTo>
                  <a:pt x="9103" y="9424"/>
                </a:lnTo>
                <a:lnTo>
                  <a:pt x="8945" y="10500"/>
                </a:lnTo>
                <a:cubicBezTo>
                  <a:pt x="9051" y="10541"/>
                  <a:pt x="9158" y="10582"/>
                  <a:pt x="9261" y="10627"/>
                </a:cubicBezTo>
                <a:lnTo>
                  <a:pt x="9418" y="9557"/>
                </a:lnTo>
                <a:lnTo>
                  <a:pt x="9813" y="9724"/>
                </a:lnTo>
                <a:lnTo>
                  <a:pt x="9651" y="10822"/>
                </a:lnTo>
                <a:cubicBezTo>
                  <a:pt x="10149" y="11112"/>
                  <a:pt x="10513" y="11548"/>
                  <a:pt x="10442" y="12358"/>
                </a:cubicBezTo>
                <a:moveTo>
                  <a:pt x="8836" y="7714"/>
                </a:moveTo>
                <a:cubicBezTo>
                  <a:pt x="6938" y="7714"/>
                  <a:pt x="5400" y="10132"/>
                  <a:pt x="5400" y="13114"/>
                </a:cubicBezTo>
                <a:cubicBezTo>
                  <a:pt x="5400" y="16097"/>
                  <a:pt x="6938" y="18514"/>
                  <a:pt x="8836" y="18514"/>
                </a:cubicBezTo>
                <a:cubicBezTo>
                  <a:pt x="10734" y="18514"/>
                  <a:pt x="12273" y="16097"/>
                  <a:pt x="12273" y="13114"/>
                </a:cubicBezTo>
                <a:cubicBezTo>
                  <a:pt x="12273" y="10132"/>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4"/>
                </a:lnTo>
                <a:cubicBezTo>
                  <a:pt x="8865" y="12718"/>
                  <a:pt x="9552" y="13102"/>
                  <a:pt x="9663" y="12347"/>
                </a:cubicBezTo>
                <a:cubicBezTo>
                  <a:pt x="9778" y="11559"/>
                  <a:pt x="9062" y="11384"/>
                  <a:pt x="8839" y="11290"/>
                </a:cubicBezTo>
                <a:moveTo>
                  <a:pt x="20618" y="0"/>
                </a:moveTo>
                <a:lnTo>
                  <a:pt x="4909" y="0"/>
                </a:lnTo>
                <a:cubicBezTo>
                  <a:pt x="4367" y="0"/>
                  <a:pt x="3927" y="691"/>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1"/>
                  <a:pt x="21160" y="0"/>
                  <a:pt x="20618" y="0"/>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8"/>
                  <a:pt x="982" y="17113"/>
                </a:cubicBezTo>
                <a:lnTo>
                  <a:pt x="982" y="9116"/>
                </a:lnTo>
                <a:cubicBezTo>
                  <a:pt x="1136" y="9202"/>
                  <a:pt x="1300" y="9257"/>
                  <a:pt x="1473" y="9257"/>
                </a:cubicBezTo>
                <a:cubicBezTo>
                  <a:pt x="2286" y="9257"/>
                  <a:pt x="2945" y="8222"/>
                  <a:pt x="2945" y="6943"/>
                </a:cubicBezTo>
                <a:cubicBezTo>
                  <a:pt x="2945" y="6671"/>
                  <a:pt x="2910" y="6414"/>
                  <a:pt x="2855" y="6171"/>
                </a:cubicBezTo>
                <a:lnTo>
                  <a:pt x="14817" y="6171"/>
                </a:lnTo>
                <a:cubicBezTo>
                  <a:pt x="14763" y="6414"/>
                  <a:pt x="14727" y="6671"/>
                  <a:pt x="14727" y="6943"/>
                </a:cubicBezTo>
                <a:cubicBezTo>
                  <a:pt x="14727" y="8222"/>
                  <a:pt x="15387"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1" y="20057"/>
                  <a:pt x="982" y="19712"/>
                  <a:pt x="982" y="19286"/>
                </a:cubicBezTo>
                <a:cubicBezTo>
                  <a:pt x="982" y="18860"/>
                  <a:pt x="1201"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1" y="7714"/>
                  <a:pt x="982" y="7369"/>
                  <a:pt x="982" y="6943"/>
                </a:cubicBezTo>
                <a:cubicBezTo>
                  <a:pt x="982" y="6517"/>
                  <a:pt x="1201"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8543" y="13297"/>
                </a:moveTo>
                <a:lnTo>
                  <a:pt x="8327" y="14769"/>
                </a:lnTo>
                <a:cubicBezTo>
                  <a:pt x="8595" y="14882"/>
                  <a:pt x="9419" y="15330"/>
                  <a:pt x="9541" y="14500"/>
                </a:cubicBezTo>
                <a:cubicBezTo>
                  <a:pt x="9669" y="13634"/>
                  <a:pt x="8811" y="13410"/>
                  <a:pt x="8543" y="13297"/>
                </a:cubicBezTo>
                <a:moveTo>
                  <a:pt x="4418" y="7714"/>
                </a:moveTo>
                <a:cubicBezTo>
                  <a:pt x="4147" y="7714"/>
                  <a:pt x="3927" y="8060"/>
                  <a:pt x="3927" y="8486"/>
                </a:cubicBezTo>
                <a:cubicBezTo>
                  <a:pt x="3927" y="8912"/>
                  <a:pt x="4147" y="9257"/>
                  <a:pt x="4418" y="9257"/>
                </a:cubicBezTo>
                <a:cubicBezTo>
                  <a:pt x="4690" y="9257"/>
                  <a:pt x="4909" y="8912"/>
                  <a:pt x="4909" y="8486"/>
                </a:cubicBezTo>
                <a:cubicBezTo>
                  <a:pt x="4909" y="8060"/>
                  <a:pt x="4690" y="7714"/>
                  <a:pt x="4418" y="771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0" name="Shape 2807">
            <a:extLst>
              <a:ext uri="{FF2B5EF4-FFF2-40B4-BE49-F238E27FC236}">
                <a16:creationId xmlns:a16="http://schemas.microsoft.com/office/drawing/2014/main" id="{9972D17C-BFCD-A241-B36F-D962CC3AFC34}"/>
              </a:ext>
            </a:extLst>
          </p:cNvPr>
          <p:cNvSpPr/>
          <p:nvPr userDrawn="1"/>
        </p:nvSpPr>
        <p:spPr>
          <a:xfrm>
            <a:off x="4614285" y="2085451"/>
            <a:ext cx="278715" cy="203279"/>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1" name="Shape 2808">
            <a:extLst>
              <a:ext uri="{FF2B5EF4-FFF2-40B4-BE49-F238E27FC236}">
                <a16:creationId xmlns:a16="http://schemas.microsoft.com/office/drawing/2014/main" id="{B747A528-6128-B649-B144-3355C66AFFA5}"/>
              </a:ext>
            </a:extLst>
          </p:cNvPr>
          <p:cNvSpPr/>
          <p:nvPr userDrawn="1"/>
        </p:nvSpPr>
        <p:spPr>
          <a:xfrm>
            <a:off x="5147099"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2" name="Shape 2809">
            <a:extLst>
              <a:ext uri="{FF2B5EF4-FFF2-40B4-BE49-F238E27FC236}">
                <a16:creationId xmlns:a16="http://schemas.microsoft.com/office/drawing/2014/main" id="{6BEA3CCF-4477-9B4F-8B96-BBEED0FC9883}"/>
              </a:ext>
            </a:extLst>
          </p:cNvPr>
          <p:cNvSpPr/>
          <p:nvPr userDrawn="1"/>
        </p:nvSpPr>
        <p:spPr>
          <a:xfrm>
            <a:off x="5680708"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2" y="18613"/>
                </a:cubicBezTo>
                <a:cubicBezTo>
                  <a:pt x="19479" y="18552"/>
                  <a:pt x="19581" y="18430"/>
                  <a:pt x="19619" y="18282"/>
                </a:cubicBezTo>
                <a:moveTo>
                  <a:pt x="11291" y="2945"/>
                </a:moveTo>
                <a:cubicBezTo>
                  <a:pt x="11427" y="2945"/>
                  <a:pt x="11549" y="2891"/>
                  <a:pt x="11638" y="2802"/>
                </a:cubicBezTo>
                <a:lnTo>
                  <a:pt x="12764" y="1676"/>
                </a:lnTo>
                <a:lnTo>
                  <a:pt x="12764" y="7364"/>
                </a:lnTo>
                <a:cubicBezTo>
                  <a:pt x="12764" y="7634"/>
                  <a:pt x="12983" y="7855"/>
                  <a:pt x="13255" y="7855"/>
                </a:cubicBezTo>
                <a:cubicBezTo>
                  <a:pt x="13526" y="7855"/>
                  <a:pt x="13745" y="7634"/>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6"/>
                  <a:pt x="15565" y="2107"/>
                </a:cubicBezTo>
                <a:lnTo>
                  <a:pt x="13602" y="144"/>
                </a:lnTo>
                <a:cubicBezTo>
                  <a:pt x="13513" y="55"/>
                  <a:pt x="13390" y="0"/>
                  <a:pt x="13255" y="0"/>
                </a:cubicBezTo>
                <a:cubicBezTo>
                  <a:pt x="13118" y="0"/>
                  <a:pt x="12996" y="55"/>
                  <a:pt x="12907" y="144"/>
                </a:cubicBezTo>
                <a:lnTo>
                  <a:pt x="10944" y="2107"/>
                </a:lnTo>
                <a:cubicBezTo>
                  <a:pt x="10855" y="2196"/>
                  <a:pt x="10800" y="2319"/>
                  <a:pt x="10800" y="2455"/>
                </a:cubicBezTo>
                <a:cubicBezTo>
                  <a:pt x="10800" y="2726"/>
                  <a:pt x="11020" y="2945"/>
                  <a:pt x="11291"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3" name="Shape 2810">
            <a:extLst>
              <a:ext uri="{FF2B5EF4-FFF2-40B4-BE49-F238E27FC236}">
                <a16:creationId xmlns:a16="http://schemas.microsoft.com/office/drawing/2014/main" id="{EE16E995-B02A-EC43-82C5-DCAFEDD37F8D}"/>
              </a:ext>
            </a:extLst>
          </p:cNvPr>
          <p:cNvSpPr/>
          <p:nvPr userDrawn="1"/>
        </p:nvSpPr>
        <p:spPr>
          <a:xfrm>
            <a:off x="6230197"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5"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9327" y="3240"/>
                </a:moveTo>
                <a:lnTo>
                  <a:pt x="15015" y="3240"/>
                </a:lnTo>
                <a:lnTo>
                  <a:pt x="13889" y="4478"/>
                </a:lnTo>
                <a:cubicBezTo>
                  <a:pt x="13801" y="4577"/>
                  <a:pt x="13745" y="4711"/>
                  <a:pt x="13745" y="4860"/>
                </a:cubicBezTo>
                <a:cubicBezTo>
                  <a:pt x="13745" y="5159"/>
                  <a:pt x="13966" y="5400"/>
                  <a:pt x="14236" y="5400"/>
                </a:cubicBezTo>
                <a:cubicBezTo>
                  <a:pt x="14373" y="5400"/>
                  <a:pt x="14495" y="5340"/>
                  <a:pt x="14583" y="5242"/>
                </a:cubicBezTo>
                <a:lnTo>
                  <a:pt x="16547" y="3082"/>
                </a:lnTo>
                <a:cubicBezTo>
                  <a:pt x="16636" y="2984"/>
                  <a:pt x="16691" y="2849"/>
                  <a:pt x="16691" y="2700"/>
                </a:cubicBezTo>
                <a:cubicBezTo>
                  <a:pt x="16691" y="2552"/>
                  <a:pt x="16636" y="2417"/>
                  <a:pt x="16547" y="2318"/>
                </a:cubicBezTo>
                <a:lnTo>
                  <a:pt x="14583" y="158"/>
                </a:lnTo>
                <a:cubicBezTo>
                  <a:pt x="14495" y="61"/>
                  <a:pt x="14373" y="0"/>
                  <a:pt x="14236" y="0"/>
                </a:cubicBezTo>
                <a:cubicBezTo>
                  <a:pt x="13966" y="0"/>
                  <a:pt x="13745" y="242"/>
                  <a:pt x="13745" y="540"/>
                </a:cubicBezTo>
                <a:cubicBezTo>
                  <a:pt x="13745" y="689"/>
                  <a:pt x="13801" y="824"/>
                  <a:pt x="13889" y="922"/>
                </a:cubicBezTo>
                <a:lnTo>
                  <a:pt x="15015" y="2160"/>
                </a:lnTo>
                <a:lnTo>
                  <a:pt x="9327" y="2160"/>
                </a:lnTo>
                <a:cubicBezTo>
                  <a:pt x="9056" y="2160"/>
                  <a:pt x="8836" y="2402"/>
                  <a:pt x="8836" y="2700"/>
                </a:cubicBezTo>
                <a:cubicBezTo>
                  <a:pt x="8836" y="2999"/>
                  <a:pt x="9056" y="3240"/>
                  <a:pt x="9327"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4" name="Shape 2811">
            <a:extLst>
              <a:ext uri="{FF2B5EF4-FFF2-40B4-BE49-F238E27FC236}">
                <a16:creationId xmlns:a16="http://schemas.microsoft.com/office/drawing/2014/main" id="{E43D33D5-82DA-0B4C-AE0C-EC00F2F36CC7}"/>
              </a:ext>
            </a:extLst>
          </p:cNvPr>
          <p:cNvSpPr/>
          <p:nvPr userDrawn="1"/>
        </p:nvSpPr>
        <p:spPr>
          <a:xfrm>
            <a:off x="6763806" y="1526433"/>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10944" y="5242"/>
                </a:moveTo>
                <a:cubicBezTo>
                  <a:pt x="11033" y="5340"/>
                  <a:pt x="11155" y="5400"/>
                  <a:pt x="11291" y="5400"/>
                </a:cubicBezTo>
                <a:cubicBezTo>
                  <a:pt x="11562" y="5400"/>
                  <a:pt x="11782" y="5159"/>
                  <a:pt x="11782" y="4860"/>
                </a:cubicBezTo>
                <a:cubicBezTo>
                  <a:pt x="11782" y="4711"/>
                  <a:pt x="11727" y="4577"/>
                  <a:pt x="11638" y="4478"/>
                </a:cubicBezTo>
                <a:lnTo>
                  <a:pt x="10512" y="3240"/>
                </a:lnTo>
                <a:lnTo>
                  <a:pt x="16200" y="3240"/>
                </a:lnTo>
                <a:cubicBezTo>
                  <a:pt x="16471" y="3240"/>
                  <a:pt x="16691" y="2999"/>
                  <a:pt x="16691" y="2700"/>
                </a:cubicBezTo>
                <a:cubicBezTo>
                  <a:pt x="16691" y="2402"/>
                  <a:pt x="16471" y="2160"/>
                  <a:pt x="16200" y="2160"/>
                </a:cubicBezTo>
                <a:lnTo>
                  <a:pt x="10512" y="2160"/>
                </a:lnTo>
                <a:lnTo>
                  <a:pt x="11638" y="922"/>
                </a:lnTo>
                <a:cubicBezTo>
                  <a:pt x="11727" y="824"/>
                  <a:pt x="11782" y="689"/>
                  <a:pt x="11782" y="540"/>
                </a:cubicBezTo>
                <a:cubicBezTo>
                  <a:pt x="11782" y="242"/>
                  <a:pt x="11562" y="0"/>
                  <a:pt x="11291" y="0"/>
                </a:cubicBezTo>
                <a:cubicBezTo>
                  <a:pt x="11155" y="0"/>
                  <a:pt x="11033" y="61"/>
                  <a:pt x="10944" y="158"/>
                </a:cubicBezTo>
                <a:lnTo>
                  <a:pt x="8980" y="2318"/>
                </a:lnTo>
                <a:cubicBezTo>
                  <a:pt x="8891" y="2417"/>
                  <a:pt x="8836" y="2552"/>
                  <a:pt x="8836" y="2700"/>
                </a:cubicBezTo>
                <a:cubicBezTo>
                  <a:pt x="8836" y="2849"/>
                  <a:pt x="8891" y="2984"/>
                  <a:pt x="8980" y="3082"/>
                </a:cubicBezTo>
                <a:cubicBezTo>
                  <a:pt x="8980" y="3082"/>
                  <a:pt x="10944" y="5242"/>
                  <a:pt x="10944" y="524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5" name="Shape 2812">
            <a:extLst>
              <a:ext uri="{FF2B5EF4-FFF2-40B4-BE49-F238E27FC236}">
                <a16:creationId xmlns:a16="http://schemas.microsoft.com/office/drawing/2014/main" id="{52F35F6D-6740-CE48-8939-DAD20BCA1815}"/>
              </a:ext>
            </a:extLst>
          </p:cNvPr>
          <p:cNvSpPr/>
          <p:nvPr userDrawn="1"/>
        </p:nvSpPr>
        <p:spPr>
          <a:xfrm>
            <a:off x="7296620"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5" y="18643"/>
                  <a:pt x="19341" y="18314"/>
                </a:cubicBezTo>
                <a:cubicBezTo>
                  <a:pt x="19479" y="18248"/>
                  <a:pt x="19581" y="18113"/>
                  <a:pt x="19619" y="17950"/>
                </a:cubicBezTo>
                <a:moveTo>
                  <a:pt x="10800" y="3780"/>
                </a:moveTo>
                <a:lnTo>
                  <a:pt x="12764" y="3780"/>
                </a:lnTo>
                <a:lnTo>
                  <a:pt x="12764" y="5940"/>
                </a:lnTo>
                <a:cubicBezTo>
                  <a:pt x="12764" y="6239"/>
                  <a:pt x="12984" y="6480"/>
                  <a:pt x="13255" y="6480"/>
                </a:cubicBezTo>
                <a:cubicBezTo>
                  <a:pt x="13526" y="6480"/>
                  <a:pt x="13745" y="6239"/>
                  <a:pt x="13745" y="5940"/>
                </a:cubicBezTo>
                <a:lnTo>
                  <a:pt x="13745" y="3780"/>
                </a:lnTo>
                <a:lnTo>
                  <a:pt x="15709" y="3780"/>
                </a:lnTo>
                <a:cubicBezTo>
                  <a:pt x="15980" y="3780"/>
                  <a:pt x="16200" y="3539"/>
                  <a:pt x="16200" y="3240"/>
                </a:cubicBezTo>
                <a:cubicBezTo>
                  <a:pt x="16200" y="2942"/>
                  <a:pt x="15980" y="2700"/>
                  <a:pt x="15709" y="2700"/>
                </a:cubicBezTo>
                <a:lnTo>
                  <a:pt x="13745" y="2700"/>
                </a:lnTo>
                <a:lnTo>
                  <a:pt x="13745" y="540"/>
                </a:lnTo>
                <a:cubicBezTo>
                  <a:pt x="13745" y="242"/>
                  <a:pt x="13526" y="0"/>
                  <a:pt x="13255" y="0"/>
                </a:cubicBezTo>
                <a:cubicBezTo>
                  <a:pt x="12984" y="0"/>
                  <a:pt x="12764" y="242"/>
                  <a:pt x="12764" y="540"/>
                </a:cubicBezTo>
                <a:lnTo>
                  <a:pt x="12764" y="2700"/>
                </a:lnTo>
                <a:lnTo>
                  <a:pt x="10800" y="2700"/>
                </a:lnTo>
                <a:cubicBezTo>
                  <a:pt x="10529" y="2700"/>
                  <a:pt x="10309" y="2942"/>
                  <a:pt x="10309" y="3240"/>
                </a:cubicBezTo>
                <a:cubicBezTo>
                  <a:pt x="10309" y="3539"/>
                  <a:pt x="10529" y="3780"/>
                  <a:pt x="10800" y="37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6" name="Shape 2813">
            <a:extLst>
              <a:ext uri="{FF2B5EF4-FFF2-40B4-BE49-F238E27FC236}">
                <a16:creationId xmlns:a16="http://schemas.microsoft.com/office/drawing/2014/main" id="{8D235DFD-BFE0-8F4B-9CC7-38D509BB7B8B}"/>
              </a:ext>
            </a:extLst>
          </p:cNvPr>
          <p:cNvSpPr/>
          <p:nvPr userDrawn="1"/>
        </p:nvSpPr>
        <p:spPr>
          <a:xfrm>
            <a:off x="7830229" y="1545490"/>
            <a:ext cx="279509" cy="222337"/>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3"/>
                  <a:pt x="16691" y="19131"/>
                </a:cubicBezTo>
                <a:cubicBezTo>
                  <a:pt x="16691" y="18450"/>
                  <a:pt x="17131" y="17897"/>
                  <a:pt x="17673" y="17897"/>
                </a:cubicBezTo>
                <a:cubicBezTo>
                  <a:pt x="18215" y="17897"/>
                  <a:pt x="18655" y="18450"/>
                  <a:pt x="18655" y="19131"/>
                </a:cubicBezTo>
                <a:cubicBezTo>
                  <a:pt x="18655" y="19813"/>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3"/>
                  <a:pt x="7855" y="19131"/>
                </a:cubicBezTo>
                <a:cubicBezTo>
                  <a:pt x="7855" y="18450"/>
                  <a:pt x="8294" y="17897"/>
                  <a:pt x="8836" y="17897"/>
                </a:cubicBezTo>
                <a:cubicBezTo>
                  <a:pt x="9379" y="17897"/>
                  <a:pt x="9818" y="18450"/>
                  <a:pt x="9818" y="19131"/>
                </a:cubicBezTo>
                <a:cubicBezTo>
                  <a:pt x="9818" y="19813"/>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1"/>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0"/>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1"/>
                  <a:pt x="7037" y="17772"/>
                  <a:pt x="7168" y="17845"/>
                </a:cubicBezTo>
                <a:cubicBezTo>
                  <a:pt x="6984" y="18220"/>
                  <a:pt x="6873" y="18658"/>
                  <a:pt x="6873" y="19131"/>
                </a:cubicBezTo>
                <a:cubicBezTo>
                  <a:pt x="6873" y="20495"/>
                  <a:pt x="7752" y="21600"/>
                  <a:pt x="8836" y="21600"/>
                </a:cubicBezTo>
                <a:cubicBezTo>
                  <a:pt x="9921" y="21600"/>
                  <a:pt x="10800" y="20495"/>
                  <a:pt x="10800" y="19131"/>
                </a:cubicBezTo>
                <a:cubicBezTo>
                  <a:pt x="10800" y="18680"/>
                  <a:pt x="10696" y="18262"/>
                  <a:pt x="10528" y="17897"/>
                </a:cubicBezTo>
                <a:lnTo>
                  <a:pt x="15982" y="17897"/>
                </a:lnTo>
                <a:cubicBezTo>
                  <a:pt x="15813" y="18262"/>
                  <a:pt x="15709" y="18680"/>
                  <a:pt x="15709" y="19131"/>
                </a:cubicBezTo>
                <a:cubicBezTo>
                  <a:pt x="15709" y="20495"/>
                  <a:pt x="16588" y="21600"/>
                  <a:pt x="17673" y="21600"/>
                </a:cubicBezTo>
                <a:cubicBezTo>
                  <a:pt x="18757" y="21600"/>
                  <a:pt x="19636" y="20495"/>
                  <a:pt x="19636" y="19131"/>
                </a:cubicBezTo>
                <a:cubicBezTo>
                  <a:pt x="19636" y="18658"/>
                  <a:pt x="19525" y="18220"/>
                  <a:pt x="19341" y="17845"/>
                </a:cubicBezTo>
                <a:cubicBezTo>
                  <a:pt x="19479" y="17769"/>
                  <a:pt x="19581" y="17615"/>
                  <a:pt x="19619" y="17429"/>
                </a:cubicBezTo>
                <a:moveTo>
                  <a:pt x="10800" y="1234"/>
                </a:moveTo>
                <a:lnTo>
                  <a:pt x="15709" y="1234"/>
                </a:lnTo>
                <a:cubicBezTo>
                  <a:pt x="15980" y="1234"/>
                  <a:pt x="16200" y="959"/>
                  <a:pt x="16200" y="617"/>
                </a:cubicBezTo>
                <a:cubicBezTo>
                  <a:pt x="16200" y="276"/>
                  <a:pt x="15980" y="0"/>
                  <a:pt x="15709" y="0"/>
                </a:cubicBezTo>
                <a:lnTo>
                  <a:pt x="10800" y="0"/>
                </a:lnTo>
                <a:cubicBezTo>
                  <a:pt x="10529" y="0"/>
                  <a:pt x="10309" y="276"/>
                  <a:pt x="10309" y="617"/>
                </a:cubicBezTo>
                <a:cubicBezTo>
                  <a:pt x="10309" y="959"/>
                  <a:pt x="10529" y="1234"/>
                  <a:pt x="10800" y="123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7" name="Shape 2815">
            <a:extLst>
              <a:ext uri="{FF2B5EF4-FFF2-40B4-BE49-F238E27FC236}">
                <a16:creationId xmlns:a16="http://schemas.microsoft.com/office/drawing/2014/main" id="{A11F2B9F-1DCC-3548-81A8-6B7F504C9746}"/>
              </a:ext>
            </a:extLst>
          </p:cNvPr>
          <p:cNvSpPr/>
          <p:nvPr userDrawn="1"/>
        </p:nvSpPr>
        <p:spPr>
          <a:xfrm>
            <a:off x="8382895" y="1513728"/>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5"/>
                </a:moveTo>
                <a:lnTo>
                  <a:pt x="21595" y="21044"/>
                </a:lnTo>
                <a:lnTo>
                  <a:pt x="19435" y="6317"/>
                </a:lnTo>
                <a:lnTo>
                  <a:pt x="19426" y="6318"/>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8"/>
                </a:cubicBezTo>
                <a:lnTo>
                  <a:pt x="2165" y="6317"/>
                </a:lnTo>
                <a:lnTo>
                  <a:pt x="5" y="21044"/>
                </a:lnTo>
                <a:lnTo>
                  <a:pt x="14" y="21045"/>
                </a:lnTo>
                <a:cubicBezTo>
                  <a:pt x="11" y="21067"/>
                  <a:pt x="0" y="21087"/>
                  <a:pt x="0" y="21109"/>
                </a:cubicBezTo>
                <a:cubicBezTo>
                  <a:pt x="0" y="21381"/>
                  <a:pt x="242" y="21600"/>
                  <a:pt x="540" y="21600"/>
                </a:cubicBezTo>
                <a:lnTo>
                  <a:pt x="21060" y="21600"/>
                </a:lnTo>
                <a:cubicBezTo>
                  <a:pt x="21358" y="21600"/>
                  <a:pt x="21600" y="21381"/>
                  <a:pt x="21600" y="21109"/>
                </a:cubicBezTo>
                <a:cubicBezTo>
                  <a:pt x="21600" y="21087"/>
                  <a:pt x="21589" y="21067"/>
                  <a:pt x="21586" y="210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8" name="Shape 2816">
            <a:extLst>
              <a:ext uri="{FF2B5EF4-FFF2-40B4-BE49-F238E27FC236}">
                <a16:creationId xmlns:a16="http://schemas.microsoft.com/office/drawing/2014/main" id="{BEB45245-5568-5F4F-A839-9464BAD1C88E}"/>
              </a:ext>
            </a:extLst>
          </p:cNvPr>
          <p:cNvSpPr/>
          <p:nvPr userDrawn="1"/>
        </p:nvSpPr>
        <p:spPr>
          <a:xfrm>
            <a:off x="8897445" y="151372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9" name="Shape 2818">
            <a:extLst>
              <a:ext uri="{FF2B5EF4-FFF2-40B4-BE49-F238E27FC236}">
                <a16:creationId xmlns:a16="http://schemas.microsoft.com/office/drawing/2014/main" id="{069EB22E-41CF-7942-AA2F-C7AA098675E5}"/>
              </a:ext>
            </a:extLst>
          </p:cNvPr>
          <p:cNvSpPr/>
          <p:nvPr userDrawn="1"/>
        </p:nvSpPr>
        <p:spPr>
          <a:xfrm>
            <a:off x="9423113"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10453" y="7402"/>
                </a:moveTo>
                <a:cubicBezTo>
                  <a:pt x="10542" y="7500"/>
                  <a:pt x="10665" y="7560"/>
                  <a:pt x="10800" y="7560"/>
                </a:cubicBezTo>
                <a:cubicBezTo>
                  <a:pt x="10936" y="7560"/>
                  <a:pt x="11058" y="7500"/>
                  <a:pt x="11147" y="7402"/>
                </a:cubicBezTo>
                <a:lnTo>
                  <a:pt x="13111" y="5242"/>
                </a:lnTo>
                <a:cubicBezTo>
                  <a:pt x="13200" y="5144"/>
                  <a:pt x="13255" y="5009"/>
                  <a:pt x="13255" y="4860"/>
                </a:cubicBezTo>
                <a:cubicBezTo>
                  <a:pt x="13255" y="4562"/>
                  <a:pt x="13035" y="4320"/>
                  <a:pt x="12764" y="4320"/>
                </a:cubicBezTo>
                <a:cubicBezTo>
                  <a:pt x="12628" y="4320"/>
                  <a:pt x="12506" y="4381"/>
                  <a:pt x="12417" y="4478"/>
                </a:cubicBezTo>
                <a:lnTo>
                  <a:pt x="11291" y="5716"/>
                </a:lnTo>
                <a:lnTo>
                  <a:pt x="11291" y="540"/>
                </a:lnTo>
                <a:cubicBezTo>
                  <a:pt x="11291" y="242"/>
                  <a:pt x="11071" y="0"/>
                  <a:pt x="10800" y="0"/>
                </a:cubicBezTo>
                <a:cubicBezTo>
                  <a:pt x="10529" y="0"/>
                  <a:pt x="10309" y="242"/>
                  <a:pt x="10309" y="540"/>
                </a:cubicBezTo>
                <a:lnTo>
                  <a:pt x="10309" y="5716"/>
                </a:lnTo>
                <a:lnTo>
                  <a:pt x="9183" y="4478"/>
                </a:lnTo>
                <a:cubicBezTo>
                  <a:pt x="9095" y="4381"/>
                  <a:pt x="8972" y="4320"/>
                  <a:pt x="8836" y="4320"/>
                </a:cubicBezTo>
                <a:cubicBezTo>
                  <a:pt x="8565" y="4320"/>
                  <a:pt x="8345" y="4562"/>
                  <a:pt x="8345" y="4860"/>
                </a:cubicBezTo>
                <a:cubicBezTo>
                  <a:pt x="8345" y="5009"/>
                  <a:pt x="8400" y="5144"/>
                  <a:pt x="8489" y="5242"/>
                </a:cubicBezTo>
                <a:cubicBezTo>
                  <a:pt x="8489" y="5242"/>
                  <a:pt x="10453" y="7402"/>
                  <a:pt x="10453" y="740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0" name="Shape 2819">
            <a:extLst>
              <a:ext uri="{FF2B5EF4-FFF2-40B4-BE49-F238E27FC236}">
                <a16:creationId xmlns:a16="http://schemas.microsoft.com/office/drawing/2014/main" id="{BC783192-6549-D841-9217-4C7A1668C212}"/>
              </a:ext>
            </a:extLst>
          </p:cNvPr>
          <p:cNvSpPr/>
          <p:nvPr userDrawn="1"/>
        </p:nvSpPr>
        <p:spPr>
          <a:xfrm>
            <a:off x="9956722"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79"/>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79"/>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1" name="Shape 2820">
            <a:extLst>
              <a:ext uri="{FF2B5EF4-FFF2-40B4-BE49-F238E27FC236}">
                <a16:creationId xmlns:a16="http://schemas.microsoft.com/office/drawing/2014/main" id="{9B6C00A7-349F-6A4C-99C8-F5FE0F2E49E0}"/>
              </a:ext>
            </a:extLst>
          </p:cNvPr>
          <p:cNvSpPr/>
          <p:nvPr userDrawn="1"/>
        </p:nvSpPr>
        <p:spPr>
          <a:xfrm>
            <a:off x="6230197" y="206004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2"/>
                  <a:pt x="10254" y="4577"/>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7"/>
                  <a:pt x="7364" y="2552"/>
                  <a:pt x="7364" y="2700"/>
                </a:cubicBezTo>
                <a:cubicBezTo>
                  <a:pt x="7364" y="2849"/>
                  <a:pt x="7419" y="2984"/>
                  <a:pt x="7507" y="30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2" name="Shape 2821">
            <a:extLst>
              <a:ext uri="{FF2B5EF4-FFF2-40B4-BE49-F238E27FC236}">
                <a16:creationId xmlns:a16="http://schemas.microsoft.com/office/drawing/2014/main" id="{86CA5E5B-F7F5-8645-8C76-C3EA6308AD50}"/>
              </a:ext>
            </a:extLst>
          </p:cNvPr>
          <p:cNvSpPr/>
          <p:nvPr userDrawn="1"/>
        </p:nvSpPr>
        <p:spPr>
          <a:xfrm>
            <a:off x="6763806" y="2060041"/>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7"/>
                  <a:pt x="11291" y="4712"/>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2"/>
                  <a:pt x="14181" y="2417"/>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3" name="Shape 2822">
            <a:extLst>
              <a:ext uri="{FF2B5EF4-FFF2-40B4-BE49-F238E27FC236}">
                <a16:creationId xmlns:a16="http://schemas.microsoft.com/office/drawing/2014/main" id="{0953B35C-B2AB-5844-8044-36349DE6CFF2}"/>
              </a:ext>
            </a:extLst>
          </p:cNvPr>
          <p:cNvSpPr/>
          <p:nvPr userDrawn="1"/>
        </p:nvSpPr>
        <p:spPr>
          <a:xfrm>
            <a:off x="7296620" y="206004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4" name="Shape 2823">
            <a:extLst>
              <a:ext uri="{FF2B5EF4-FFF2-40B4-BE49-F238E27FC236}">
                <a16:creationId xmlns:a16="http://schemas.microsoft.com/office/drawing/2014/main" id="{EC29B000-6145-C845-95DC-8656529CCA04}"/>
              </a:ext>
            </a:extLst>
          </p:cNvPr>
          <p:cNvSpPr/>
          <p:nvPr userDrawn="1"/>
        </p:nvSpPr>
        <p:spPr>
          <a:xfrm>
            <a:off x="7830229" y="2079099"/>
            <a:ext cx="279509" cy="222337"/>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3"/>
                </a:lnTo>
                <a:lnTo>
                  <a:pt x="2969" y="21130"/>
                </a:lnTo>
                <a:cubicBezTo>
                  <a:pt x="3023" y="21398"/>
                  <a:pt x="3207" y="21600"/>
                  <a:pt x="3436" y="21600"/>
                </a:cubicBezTo>
                <a:lnTo>
                  <a:pt x="18164" y="21600"/>
                </a:lnTo>
                <a:cubicBezTo>
                  <a:pt x="18393" y="21600"/>
                  <a:pt x="18577" y="21398"/>
                  <a:pt x="18631" y="21130"/>
                </a:cubicBezTo>
                <a:lnTo>
                  <a:pt x="18640" y="21133"/>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5" name="Shape 2824">
            <a:extLst>
              <a:ext uri="{FF2B5EF4-FFF2-40B4-BE49-F238E27FC236}">
                <a16:creationId xmlns:a16="http://schemas.microsoft.com/office/drawing/2014/main" id="{592F7F3F-F1C2-2D43-8B9F-C1EA60D30007}"/>
              </a:ext>
            </a:extLst>
          </p:cNvPr>
          <p:cNvSpPr/>
          <p:nvPr userDrawn="1"/>
        </p:nvSpPr>
        <p:spPr>
          <a:xfrm>
            <a:off x="8363837" y="2047336"/>
            <a:ext cx="279509" cy="279509"/>
          </a:xfrm>
          <a:custGeom>
            <a:avLst/>
            <a:gdLst/>
            <a:ahLst/>
            <a:cxnLst>
              <a:cxn ang="0">
                <a:pos x="wd2" y="hd2"/>
              </a:cxn>
              <a:cxn ang="5400000">
                <a:pos x="wd2" y="hd2"/>
              </a:cxn>
              <a:cxn ang="10800000">
                <a:pos x="wd2" y="hd2"/>
              </a:cxn>
              <a:cxn ang="16200000">
                <a:pos x="wd2" y="hd2"/>
              </a:cxn>
            </a:cxnLst>
            <a:rect l="0" t="0" r="r" b="b"/>
            <a:pathLst>
              <a:path w="21600" h="21388" extrusionOk="0">
                <a:moveTo>
                  <a:pt x="10309" y="9720"/>
                </a:moveTo>
                <a:lnTo>
                  <a:pt x="9327" y="9720"/>
                </a:lnTo>
                <a:cubicBezTo>
                  <a:pt x="9056" y="9720"/>
                  <a:pt x="8836" y="9937"/>
                  <a:pt x="8836" y="10206"/>
                </a:cubicBezTo>
                <a:cubicBezTo>
                  <a:pt x="8836" y="10475"/>
                  <a:pt x="9056" y="10692"/>
                  <a:pt x="9327" y="10692"/>
                </a:cubicBezTo>
                <a:lnTo>
                  <a:pt x="10309" y="10692"/>
                </a:lnTo>
                <a:cubicBezTo>
                  <a:pt x="10580" y="10692"/>
                  <a:pt x="10800" y="10475"/>
                  <a:pt x="10800" y="10206"/>
                </a:cubicBezTo>
                <a:cubicBezTo>
                  <a:pt x="10800" y="9937"/>
                  <a:pt x="10580" y="9720"/>
                  <a:pt x="10309" y="9720"/>
                </a:cubicBezTo>
                <a:moveTo>
                  <a:pt x="13255" y="18471"/>
                </a:moveTo>
                <a:lnTo>
                  <a:pt x="12273" y="18471"/>
                </a:lnTo>
                <a:cubicBezTo>
                  <a:pt x="12002" y="18471"/>
                  <a:pt x="11782" y="18689"/>
                  <a:pt x="11782" y="18957"/>
                </a:cubicBezTo>
                <a:cubicBezTo>
                  <a:pt x="11782" y="19226"/>
                  <a:pt x="12002" y="19443"/>
                  <a:pt x="12273" y="19443"/>
                </a:cubicBezTo>
                <a:lnTo>
                  <a:pt x="13255" y="19443"/>
                </a:lnTo>
                <a:cubicBezTo>
                  <a:pt x="13525" y="19443"/>
                  <a:pt x="13745" y="19226"/>
                  <a:pt x="13745" y="18957"/>
                </a:cubicBezTo>
                <a:cubicBezTo>
                  <a:pt x="13745" y="18689"/>
                  <a:pt x="13525" y="18471"/>
                  <a:pt x="13255" y="18471"/>
                </a:cubicBezTo>
                <a:moveTo>
                  <a:pt x="10309" y="18471"/>
                </a:moveTo>
                <a:lnTo>
                  <a:pt x="9327" y="18471"/>
                </a:lnTo>
                <a:cubicBezTo>
                  <a:pt x="9056" y="18471"/>
                  <a:pt x="8836" y="18689"/>
                  <a:pt x="8836" y="18957"/>
                </a:cubicBezTo>
                <a:cubicBezTo>
                  <a:pt x="8836" y="19226"/>
                  <a:pt x="9056" y="19443"/>
                  <a:pt x="9327" y="19443"/>
                </a:cubicBezTo>
                <a:lnTo>
                  <a:pt x="10309" y="19443"/>
                </a:lnTo>
                <a:cubicBezTo>
                  <a:pt x="10580" y="19443"/>
                  <a:pt x="10800" y="19226"/>
                  <a:pt x="10800" y="18957"/>
                </a:cubicBezTo>
                <a:cubicBezTo>
                  <a:pt x="10800" y="18689"/>
                  <a:pt x="10580" y="18471"/>
                  <a:pt x="10309" y="18471"/>
                </a:cubicBezTo>
                <a:moveTo>
                  <a:pt x="20618" y="15554"/>
                </a:moveTo>
                <a:cubicBezTo>
                  <a:pt x="20618" y="16091"/>
                  <a:pt x="20178" y="16526"/>
                  <a:pt x="19636" y="16526"/>
                </a:cubicBezTo>
                <a:lnTo>
                  <a:pt x="16691" y="16526"/>
                </a:lnTo>
                <a:cubicBezTo>
                  <a:pt x="16149" y="16526"/>
                  <a:pt x="15709" y="16091"/>
                  <a:pt x="15709" y="15554"/>
                </a:cubicBezTo>
                <a:lnTo>
                  <a:pt x="15709" y="13609"/>
                </a:lnTo>
                <a:cubicBezTo>
                  <a:pt x="15709" y="13073"/>
                  <a:pt x="16149" y="12637"/>
                  <a:pt x="16691" y="12637"/>
                </a:cubicBezTo>
                <a:lnTo>
                  <a:pt x="19636" y="12637"/>
                </a:lnTo>
                <a:cubicBezTo>
                  <a:pt x="20178" y="12637"/>
                  <a:pt x="20618" y="13073"/>
                  <a:pt x="20618" y="13609"/>
                </a:cubicBezTo>
                <a:cubicBezTo>
                  <a:pt x="20618" y="13609"/>
                  <a:pt x="20618" y="15554"/>
                  <a:pt x="20618" y="15554"/>
                </a:cubicBezTo>
                <a:close/>
                <a:moveTo>
                  <a:pt x="18655" y="19443"/>
                </a:moveTo>
                <a:cubicBezTo>
                  <a:pt x="18655" y="19980"/>
                  <a:pt x="18215" y="20416"/>
                  <a:pt x="17673" y="20416"/>
                </a:cubicBezTo>
                <a:lnTo>
                  <a:pt x="1964" y="20416"/>
                </a:lnTo>
                <a:cubicBezTo>
                  <a:pt x="1422" y="20416"/>
                  <a:pt x="982" y="19980"/>
                  <a:pt x="982" y="19443"/>
                </a:cubicBezTo>
                <a:lnTo>
                  <a:pt x="982" y="9720"/>
                </a:lnTo>
                <a:cubicBezTo>
                  <a:pt x="982" y="9183"/>
                  <a:pt x="1422" y="8747"/>
                  <a:pt x="1964" y="8747"/>
                </a:cubicBezTo>
                <a:lnTo>
                  <a:pt x="17673" y="8747"/>
                </a:lnTo>
                <a:cubicBezTo>
                  <a:pt x="18215" y="8747"/>
                  <a:pt x="18655" y="9183"/>
                  <a:pt x="18655" y="9720"/>
                </a:cubicBezTo>
                <a:lnTo>
                  <a:pt x="18655" y="11664"/>
                </a:lnTo>
                <a:lnTo>
                  <a:pt x="16691" y="11664"/>
                </a:lnTo>
                <a:cubicBezTo>
                  <a:pt x="15606" y="11664"/>
                  <a:pt x="14727" y="12535"/>
                  <a:pt x="14727" y="13609"/>
                </a:cubicBezTo>
                <a:lnTo>
                  <a:pt x="14727" y="15554"/>
                </a:lnTo>
                <a:cubicBezTo>
                  <a:pt x="14727" y="16628"/>
                  <a:pt x="15606" y="17499"/>
                  <a:pt x="16691" y="17499"/>
                </a:cubicBezTo>
                <a:lnTo>
                  <a:pt x="18655" y="17499"/>
                </a:lnTo>
                <a:cubicBezTo>
                  <a:pt x="18655" y="17499"/>
                  <a:pt x="18655" y="19443"/>
                  <a:pt x="18655" y="19443"/>
                </a:cubicBezTo>
                <a:close/>
                <a:moveTo>
                  <a:pt x="982" y="7775"/>
                </a:moveTo>
                <a:cubicBezTo>
                  <a:pt x="982" y="7238"/>
                  <a:pt x="1422" y="6803"/>
                  <a:pt x="1964" y="6803"/>
                </a:cubicBezTo>
                <a:lnTo>
                  <a:pt x="2555" y="6803"/>
                </a:lnTo>
                <a:lnTo>
                  <a:pt x="2817" y="7775"/>
                </a:lnTo>
                <a:lnTo>
                  <a:pt x="1964" y="7775"/>
                </a:lnTo>
                <a:cubicBezTo>
                  <a:pt x="1604" y="7775"/>
                  <a:pt x="1271" y="7878"/>
                  <a:pt x="982" y="8045"/>
                </a:cubicBezTo>
                <a:cubicBezTo>
                  <a:pt x="982" y="8045"/>
                  <a:pt x="982" y="7775"/>
                  <a:pt x="982" y="7775"/>
                </a:cubicBezTo>
                <a:close/>
                <a:moveTo>
                  <a:pt x="3721" y="3600"/>
                </a:moveTo>
                <a:lnTo>
                  <a:pt x="13629" y="1005"/>
                </a:lnTo>
                <a:cubicBezTo>
                  <a:pt x="14152" y="866"/>
                  <a:pt x="14690" y="1174"/>
                  <a:pt x="14831" y="1693"/>
                </a:cubicBezTo>
                <a:lnTo>
                  <a:pt x="15085" y="2631"/>
                </a:lnTo>
                <a:lnTo>
                  <a:pt x="3281" y="5731"/>
                </a:lnTo>
                <a:lnTo>
                  <a:pt x="3026" y="4791"/>
                </a:lnTo>
                <a:cubicBezTo>
                  <a:pt x="2886" y="4272"/>
                  <a:pt x="3197" y="3739"/>
                  <a:pt x="3721" y="3600"/>
                </a:cubicBezTo>
                <a:moveTo>
                  <a:pt x="15847" y="5448"/>
                </a:moveTo>
                <a:lnTo>
                  <a:pt x="16476" y="7775"/>
                </a:lnTo>
                <a:lnTo>
                  <a:pt x="6989" y="7775"/>
                </a:lnTo>
                <a:cubicBezTo>
                  <a:pt x="6989" y="7775"/>
                  <a:pt x="15847" y="5448"/>
                  <a:pt x="15847" y="5448"/>
                </a:cubicBezTo>
                <a:close/>
                <a:moveTo>
                  <a:pt x="17673" y="6803"/>
                </a:moveTo>
                <a:cubicBezTo>
                  <a:pt x="18215" y="6803"/>
                  <a:pt x="18655" y="7238"/>
                  <a:pt x="18655" y="7775"/>
                </a:cubicBezTo>
                <a:lnTo>
                  <a:pt x="18655" y="8045"/>
                </a:lnTo>
                <a:cubicBezTo>
                  <a:pt x="18365" y="7878"/>
                  <a:pt x="18032" y="7775"/>
                  <a:pt x="17673" y="7775"/>
                </a:cubicBezTo>
                <a:lnTo>
                  <a:pt x="17493" y="7775"/>
                </a:lnTo>
                <a:lnTo>
                  <a:pt x="17230" y="6803"/>
                </a:lnTo>
                <a:cubicBezTo>
                  <a:pt x="17230" y="6803"/>
                  <a:pt x="17673" y="6803"/>
                  <a:pt x="17673" y="6803"/>
                </a:cubicBezTo>
                <a:close/>
                <a:moveTo>
                  <a:pt x="19636" y="11664"/>
                </a:moveTo>
                <a:lnTo>
                  <a:pt x="19636" y="7775"/>
                </a:lnTo>
                <a:cubicBezTo>
                  <a:pt x="19636" y="6701"/>
                  <a:pt x="18757" y="5830"/>
                  <a:pt x="17673" y="5830"/>
                </a:cubicBezTo>
                <a:lnTo>
                  <a:pt x="16967" y="5830"/>
                </a:lnTo>
                <a:lnTo>
                  <a:pt x="15779" y="1441"/>
                </a:lnTo>
                <a:cubicBezTo>
                  <a:pt x="15498" y="404"/>
                  <a:pt x="14422" y="-212"/>
                  <a:pt x="13374" y="66"/>
                </a:cubicBezTo>
                <a:lnTo>
                  <a:pt x="3467" y="2660"/>
                </a:lnTo>
                <a:cubicBezTo>
                  <a:pt x="2419" y="2939"/>
                  <a:pt x="1798" y="4005"/>
                  <a:pt x="2078" y="5042"/>
                </a:cubicBezTo>
                <a:lnTo>
                  <a:pt x="2291" y="5830"/>
                </a:lnTo>
                <a:lnTo>
                  <a:pt x="1964" y="5830"/>
                </a:lnTo>
                <a:cubicBezTo>
                  <a:pt x="879" y="5830"/>
                  <a:pt x="0" y="6701"/>
                  <a:pt x="0" y="7775"/>
                </a:cubicBezTo>
                <a:lnTo>
                  <a:pt x="0" y="19443"/>
                </a:lnTo>
                <a:cubicBezTo>
                  <a:pt x="0" y="20517"/>
                  <a:pt x="879" y="21388"/>
                  <a:pt x="1964" y="21388"/>
                </a:cubicBezTo>
                <a:lnTo>
                  <a:pt x="17673" y="21388"/>
                </a:lnTo>
                <a:cubicBezTo>
                  <a:pt x="18757" y="21388"/>
                  <a:pt x="19636" y="20517"/>
                  <a:pt x="19636" y="19443"/>
                </a:cubicBezTo>
                <a:lnTo>
                  <a:pt x="19636" y="17499"/>
                </a:lnTo>
                <a:cubicBezTo>
                  <a:pt x="20721" y="17499"/>
                  <a:pt x="21600" y="16628"/>
                  <a:pt x="21600" y="15554"/>
                </a:cubicBezTo>
                <a:lnTo>
                  <a:pt x="21600" y="13609"/>
                </a:lnTo>
                <a:cubicBezTo>
                  <a:pt x="21600" y="12535"/>
                  <a:pt x="20721" y="11664"/>
                  <a:pt x="19636" y="11664"/>
                </a:cubicBezTo>
                <a:moveTo>
                  <a:pt x="13255" y="9720"/>
                </a:moveTo>
                <a:lnTo>
                  <a:pt x="12273" y="9720"/>
                </a:lnTo>
                <a:cubicBezTo>
                  <a:pt x="12002" y="9720"/>
                  <a:pt x="11782" y="9937"/>
                  <a:pt x="11782" y="10206"/>
                </a:cubicBezTo>
                <a:cubicBezTo>
                  <a:pt x="11782" y="10475"/>
                  <a:pt x="12002" y="10692"/>
                  <a:pt x="12273" y="10692"/>
                </a:cubicBezTo>
                <a:lnTo>
                  <a:pt x="13255" y="10692"/>
                </a:lnTo>
                <a:cubicBezTo>
                  <a:pt x="13525" y="10692"/>
                  <a:pt x="13745" y="10475"/>
                  <a:pt x="13745" y="10206"/>
                </a:cubicBezTo>
                <a:cubicBezTo>
                  <a:pt x="13745" y="9937"/>
                  <a:pt x="13525" y="9720"/>
                  <a:pt x="13255" y="9720"/>
                </a:cubicBezTo>
                <a:moveTo>
                  <a:pt x="7364" y="9720"/>
                </a:moveTo>
                <a:lnTo>
                  <a:pt x="6382" y="9720"/>
                </a:lnTo>
                <a:cubicBezTo>
                  <a:pt x="6111" y="9720"/>
                  <a:pt x="5891" y="9937"/>
                  <a:pt x="5891" y="10206"/>
                </a:cubicBezTo>
                <a:cubicBezTo>
                  <a:pt x="5891" y="10475"/>
                  <a:pt x="6111" y="10692"/>
                  <a:pt x="6382" y="10692"/>
                </a:cubicBezTo>
                <a:lnTo>
                  <a:pt x="7364" y="10692"/>
                </a:lnTo>
                <a:cubicBezTo>
                  <a:pt x="7634" y="10692"/>
                  <a:pt x="7855" y="10475"/>
                  <a:pt x="7855" y="10206"/>
                </a:cubicBezTo>
                <a:cubicBezTo>
                  <a:pt x="7855" y="9937"/>
                  <a:pt x="7634" y="9720"/>
                  <a:pt x="7364" y="9720"/>
                </a:cubicBezTo>
                <a:moveTo>
                  <a:pt x="17182" y="14095"/>
                </a:moveTo>
                <a:cubicBezTo>
                  <a:pt x="16911" y="14095"/>
                  <a:pt x="16691" y="14313"/>
                  <a:pt x="16691" y="14581"/>
                </a:cubicBezTo>
                <a:cubicBezTo>
                  <a:pt x="16691" y="14850"/>
                  <a:pt x="16911" y="15068"/>
                  <a:pt x="17182" y="15068"/>
                </a:cubicBezTo>
                <a:cubicBezTo>
                  <a:pt x="17453" y="15068"/>
                  <a:pt x="17673" y="14850"/>
                  <a:pt x="17673" y="14581"/>
                </a:cubicBezTo>
                <a:cubicBezTo>
                  <a:pt x="17673" y="14313"/>
                  <a:pt x="17453" y="14095"/>
                  <a:pt x="17182" y="14095"/>
                </a:cubicBezTo>
                <a:moveTo>
                  <a:pt x="16200" y="18471"/>
                </a:moveTo>
                <a:lnTo>
                  <a:pt x="15218" y="18471"/>
                </a:lnTo>
                <a:cubicBezTo>
                  <a:pt x="14947" y="18471"/>
                  <a:pt x="14727" y="18689"/>
                  <a:pt x="14727" y="18957"/>
                </a:cubicBezTo>
                <a:cubicBezTo>
                  <a:pt x="14727" y="19226"/>
                  <a:pt x="14947" y="19443"/>
                  <a:pt x="15218" y="19443"/>
                </a:cubicBezTo>
                <a:lnTo>
                  <a:pt x="16200" y="19443"/>
                </a:lnTo>
                <a:cubicBezTo>
                  <a:pt x="16471" y="19443"/>
                  <a:pt x="16691" y="19226"/>
                  <a:pt x="16691" y="18957"/>
                </a:cubicBezTo>
                <a:cubicBezTo>
                  <a:pt x="16691" y="18689"/>
                  <a:pt x="16471" y="18471"/>
                  <a:pt x="16200" y="18471"/>
                </a:cubicBezTo>
                <a:moveTo>
                  <a:pt x="15218" y="10692"/>
                </a:moveTo>
                <a:lnTo>
                  <a:pt x="16200" y="10692"/>
                </a:lnTo>
                <a:cubicBezTo>
                  <a:pt x="16471" y="10692"/>
                  <a:pt x="16691" y="10475"/>
                  <a:pt x="16691" y="10206"/>
                </a:cubicBezTo>
                <a:cubicBezTo>
                  <a:pt x="16691" y="9937"/>
                  <a:pt x="16471" y="9720"/>
                  <a:pt x="16200" y="9720"/>
                </a:cubicBezTo>
                <a:lnTo>
                  <a:pt x="15218" y="9720"/>
                </a:lnTo>
                <a:cubicBezTo>
                  <a:pt x="14947" y="9720"/>
                  <a:pt x="14727" y="9937"/>
                  <a:pt x="14727" y="10206"/>
                </a:cubicBezTo>
                <a:cubicBezTo>
                  <a:pt x="14727" y="10475"/>
                  <a:pt x="14947" y="10692"/>
                  <a:pt x="15218" y="10692"/>
                </a:cubicBezTo>
                <a:moveTo>
                  <a:pt x="4418" y="18471"/>
                </a:moveTo>
                <a:lnTo>
                  <a:pt x="3436" y="18471"/>
                </a:lnTo>
                <a:cubicBezTo>
                  <a:pt x="3166" y="18471"/>
                  <a:pt x="2945" y="18689"/>
                  <a:pt x="2945" y="18957"/>
                </a:cubicBezTo>
                <a:cubicBezTo>
                  <a:pt x="2945" y="19226"/>
                  <a:pt x="3166" y="19443"/>
                  <a:pt x="3436" y="19443"/>
                </a:cubicBezTo>
                <a:lnTo>
                  <a:pt x="4418" y="19443"/>
                </a:lnTo>
                <a:cubicBezTo>
                  <a:pt x="4689" y="19443"/>
                  <a:pt x="4909" y="19226"/>
                  <a:pt x="4909" y="18957"/>
                </a:cubicBezTo>
                <a:cubicBezTo>
                  <a:pt x="4909" y="18689"/>
                  <a:pt x="4689" y="18471"/>
                  <a:pt x="4418" y="18471"/>
                </a:cubicBezTo>
                <a:moveTo>
                  <a:pt x="7364" y="18471"/>
                </a:moveTo>
                <a:lnTo>
                  <a:pt x="6382" y="18471"/>
                </a:lnTo>
                <a:cubicBezTo>
                  <a:pt x="6111" y="18471"/>
                  <a:pt x="5891" y="18689"/>
                  <a:pt x="5891" y="18957"/>
                </a:cubicBezTo>
                <a:cubicBezTo>
                  <a:pt x="5891" y="19226"/>
                  <a:pt x="6111" y="19443"/>
                  <a:pt x="6382" y="19443"/>
                </a:cubicBezTo>
                <a:lnTo>
                  <a:pt x="7364" y="19443"/>
                </a:lnTo>
                <a:cubicBezTo>
                  <a:pt x="7634" y="19443"/>
                  <a:pt x="7855" y="19226"/>
                  <a:pt x="7855" y="18957"/>
                </a:cubicBezTo>
                <a:cubicBezTo>
                  <a:pt x="7855" y="18689"/>
                  <a:pt x="7634" y="18471"/>
                  <a:pt x="7364" y="18471"/>
                </a:cubicBezTo>
                <a:moveTo>
                  <a:pt x="4418" y="9720"/>
                </a:moveTo>
                <a:lnTo>
                  <a:pt x="3436" y="9720"/>
                </a:lnTo>
                <a:cubicBezTo>
                  <a:pt x="3166" y="9720"/>
                  <a:pt x="2945" y="9937"/>
                  <a:pt x="2945" y="10206"/>
                </a:cubicBezTo>
                <a:cubicBezTo>
                  <a:pt x="2945" y="10475"/>
                  <a:pt x="3166" y="10692"/>
                  <a:pt x="3436" y="10692"/>
                </a:cubicBezTo>
                <a:lnTo>
                  <a:pt x="4418" y="10692"/>
                </a:lnTo>
                <a:cubicBezTo>
                  <a:pt x="4689" y="10692"/>
                  <a:pt x="4909" y="10475"/>
                  <a:pt x="4909" y="10206"/>
                </a:cubicBezTo>
                <a:cubicBezTo>
                  <a:pt x="4909" y="9937"/>
                  <a:pt x="4689" y="9720"/>
                  <a:pt x="4418" y="97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6" name="Shape 2825">
            <a:extLst>
              <a:ext uri="{FF2B5EF4-FFF2-40B4-BE49-F238E27FC236}">
                <a16:creationId xmlns:a16="http://schemas.microsoft.com/office/drawing/2014/main" id="{D9E6FD49-D188-E84D-8433-9772916AEE1A}"/>
              </a:ext>
            </a:extLst>
          </p:cNvPr>
          <p:cNvSpPr/>
          <p:nvPr userDrawn="1"/>
        </p:nvSpPr>
        <p:spPr>
          <a:xfrm>
            <a:off x="8897445" y="2085451"/>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5"/>
                </a:lnTo>
                <a:cubicBezTo>
                  <a:pt x="18365" y="2842"/>
                  <a:pt x="18032" y="2700"/>
                  <a:pt x="17673" y="2700"/>
                </a:cubicBezTo>
                <a:lnTo>
                  <a:pt x="1964" y="2700"/>
                </a:lnTo>
                <a:cubicBezTo>
                  <a:pt x="1604" y="2700"/>
                  <a:pt x="1271" y="2842"/>
                  <a:pt x="982" y="3075"/>
                </a:cubicBezTo>
                <a:cubicBezTo>
                  <a:pt x="982" y="3075"/>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7" name="Shape 2827">
            <a:extLst>
              <a:ext uri="{FF2B5EF4-FFF2-40B4-BE49-F238E27FC236}">
                <a16:creationId xmlns:a16="http://schemas.microsoft.com/office/drawing/2014/main" id="{EF01FF5C-0DCC-0044-BAF1-F032124F7F2B}"/>
              </a:ext>
            </a:extLst>
          </p:cNvPr>
          <p:cNvSpPr/>
          <p:nvPr userDrawn="1"/>
        </p:nvSpPr>
        <p:spPr>
          <a:xfrm>
            <a:off x="9461228" y="2047336"/>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0"/>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3"/>
                </a:lnTo>
                <a:lnTo>
                  <a:pt x="10260" y="21404"/>
                </a:lnTo>
                <a:lnTo>
                  <a:pt x="10269" y="21399"/>
                </a:lnTo>
                <a:cubicBezTo>
                  <a:pt x="10393" y="21518"/>
                  <a:pt x="10579" y="21600"/>
                  <a:pt x="10800" y="21600"/>
                </a:cubicBezTo>
                <a:cubicBezTo>
                  <a:pt x="11021" y="21600"/>
                  <a:pt x="11207" y="21518"/>
                  <a:pt x="11331" y="21399"/>
                </a:cubicBezTo>
                <a:lnTo>
                  <a:pt x="11340" y="21404"/>
                </a:lnTo>
                <a:lnTo>
                  <a:pt x="12898" y="19893"/>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0"/>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8" name="Shape 2829">
            <a:extLst>
              <a:ext uri="{FF2B5EF4-FFF2-40B4-BE49-F238E27FC236}">
                <a16:creationId xmlns:a16="http://schemas.microsoft.com/office/drawing/2014/main" id="{6D347459-82B0-0445-99D3-D6DE47C922B7}"/>
              </a:ext>
            </a:extLst>
          </p:cNvPr>
          <p:cNvSpPr/>
          <p:nvPr userDrawn="1"/>
        </p:nvSpPr>
        <p:spPr>
          <a:xfrm>
            <a:off x="9956722"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6"/>
                  <a:pt x="9987" y="13745"/>
                  <a:pt x="10800" y="13745"/>
                </a:cubicBezTo>
                <a:cubicBezTo>
                  <a:pt x="11613" y="13745"/>
                  <a:pt x="12273" y="13086"/>
                  <a:pt x="12273" y="12273"/>
                </a:cubicBezTo>
                <a:cubicBezTo>
                  <a:pt x="12273" y="11460"/>
                  <a:pt x="11613" y="10800"/>
                  <a:pt x="10800" y="10800"/>
                </a:cubicBezTo>
                <a:moveTo>
                  <a:pt x="20469" y="11563"/>
                </a:moveTo>
                <a:lnTo>
                  <a:pt x="19745" y="13686"/>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0"/>
                </a:moveTo>
                <a:cubicBezTo>
                  <a:pt x="17636" y="19861"/>
                  <a:pt x="17438" y="20618"/>
                  <a:pt x="16691" y="20618"/>
                </a:cubicBezTo>
                <a:lnTo>
                  <a:pt x="4909" y="20618"/>
                </a:lnTo>
                <a:cubicBezTo>
                  <a:pt x="4169" y="20618"/>
                  <a:pt x="3960" y="19860"/>
                  <a:pt x="3960" y="19860"/>
                </a:cubicBezTo>
                <a:lnTo>
                  <a:pt x="2196" y="14687"/>
                </a:lnTo>
                <a:cubicBezTo>
                  <a:pt x="4567" y="15928"/>
                  <a:pt x="7651" y="16691"/>
                  <a:pt x="11045" y="16691"/>
                </a:cubicBezTo>
                <a:cubicBezTo>
                  <a:pt x="14163" y="16691"/>
                  <a:pt x="17019" y="16046"/>
                  <a:pt x="19304" y="14981"/>
                </a:cubicBezTo>
                <a:cubicBezTo>
                  <a:pt x="19304" y="14981"/>
                  <a:pt x="17640" y="19860"/>
                  <a:pt x="17640" y="19860"/>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4"/>
                  <a:pt x="21600" y="11126"/>
                  <a:pt x="21600" y="10800"/>
                </a:cubicBezTo>
                <a:cubicBezTo>
                  <a:pt x="21600" y="9174"/>
                  <a:pt x="20281" y="7855"/>
                  <a:pt x="18655"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9" name="Shape 2831">
            <a:extLst>
              <a:ext uri="{FF2B5EF4-FFF2-40B4-BE49-F238E27FC236}">
                <a16:creationId xmlns:a16="http://schemas.microsoft.com/office/drawing/2014/main" id="{0C4A9E17-CA42-8940-9D8D-E5CFC3F5D70D}"/>
              </a:ext>
            </a:extLst>
          </p:cNvPr>
          <p:cNvSpPr/>
          <p:nvPr userDrawn="1"/>
        </p:nvSpPr>
        <p:spPr>
          <a:xfrm>
            <a:off x="2011356" y="398007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moveTo>
                  <a:pt x="5400" y="12764"/>
                </a:moveTo>
                <a:cubicBezTo>
                  <a:pt x="5028" y="12764"/>
                  <a:pt x="4725" y="12983"/>
                  <a:pt x="4725" y="13255"/>
                </a:cubicBezTo>
                <a:cubicBezTo>
                  <a:pt x="4725" y="13390"/>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0"/>
                  <a:pt x="16875" y="13255"/>
                </a:cubicBezTo>
                <a:cubicBezTo>
                  <a:pt x="16875" y="12983"/>
                  <a:pt x="16572" y="12764"/>
                  <a:pt x="16200" y="12764"/>
                </a:cubicBezTo>
                <a:cubicBezTo>
                  <a:pt x="16014" y="12764"/>
                  <a:pt x="15845" y="12819"/>
                  <a:pt x="15723" y="12907"/>
                </a:cubicBezTo>
                <a:lnTo>
                  <a:pt x="11475" y="15997"/>
                </a:lnTo>
                <a:lnTo>
                  <a:pt x="11475" y="491"/>
                </a:lnTo>
                <a:cubicBezTo>
                  <a:pt x="11475" y="220"/>
                  <a:pt x="11172" y="0"/>
                  <a:pt x="10800" y="0"/>
                </a:cubicBezTo>
                <a:cubicBezTo>
                  <a:pt x="10428" y="0"/>
                  <a:pt x="10125" y="220"/>
                  <a:pt x="10125" y="491"/>
                </a:cubicBezTo>
                <a:lnTo>
                  <a:pt x="10125" y="15997"/>
                </a:lnTo>
                <a:lnTo>
                  <a:pt x="5877" y="12907"/>
                </a:lnTo>
                <a:cubicBezTo>
                  <a:pt x="5755" y="12819"/>
                  <a:pt x="5586" y="12764"/>
                  <a:pt x="5400"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0" name="Shape 2832">
            <a:extLst>
              <a:ext uri="{FF2B5EF4-FFF2-40B4-BE49-F238E27FC236}">
                <a16:creationId xmlns:a16="http://schemas.microsoft.com/office/drawing/2014/main" id="{7CE74FDB-0C0D-BE47-BD76-31C37B2E83FA}"/>
              </a:ext>
            </a:extLst>
          </p:cNvPr>
          <p:cNvSpPr/>
          <p:nvPr userDrawn="1"/>
        </p:nvSpPr>
        <p:spPr>
          <a:xfrm>
            <a:off x="2544964" y="3980079"/>
            <a:ext cx="202485" cy="279509"/>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1" name="Shape 2836">
            <a:extLst>
              <a:ext uri="{FF2B5EF4-FFF2-40B4-BE49-F238E27FC236}">
                <a16:creationId xmlns:a16="http://schemas.microsoft.com/office/drawing/2014/main" id="{493F1E1E-019B-B948-9BE0-06D0A9ACFFB4}"/>
              </a:ext>
            </a:extLst>
          </p:cNvPr>
          <p:cNvSpPr/>
          <p:nvPr userDrawn="1"/>
        </p:nvSpPr>
        <p:spPr>
          <a:xfrm>
            <a:off x="3012666" y="4018194"/>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2" name="Shape 2837">
            <a:extLst>
              <a:ext uri="{FF2B5EF4-FFF2-40B4-BE49-F238E27FC236}">
                <a16:creationId xmlns:a16="http://schemas.microsoft.com/office/drawing/2014/main" id="{5A3D33CC-FA00-F54B-BE9C-5F897B235EDD}"/>
              </a:ext>
            </a:extLst>
          </p:cNvPr>
          <p:cNvSpPr/>
          <p:nvPr userDrawn="1"/>
        </p:nvSpPr>
        <p:spPr>
          <a:xfrm>
            <a:off x="3546274" y="4011840"/>
            <a:ext cx="279509" cy="215984"/>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3" name="Shape 2839">
            <a:extLst>
              <a:ext uri="{FF2B5EF4-FFF2-40B4-BE49-F238E27FC236}">
                <a16:creationId xmlns:a16="http://schemas.microsoft.com/office/drawing/2014/main" id="{301427B4-FE05-4943-BBBE-D788434CF4BD}"/>
              </a:ext>
            </a:extLst>
          </p:cNvPr>
          <p:cNvSpPr/>
          <p:nvPr userDrawn="1"/>
        </p:nvSpPr>
        <p:spPr>
          <a:xfrm>
            <a:off x="4079089" y="399278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4" name="Shape 2840">
            <a:extLst>
              <a:ext uri="{FF2B5EF4-FFF2-40B4-BE49-F238E27FC236}">
                <a16:creationId xmlns:a16="http://schemas.microsoft.com/office/drawing/2014/main" id="{4CC2C274-DEED-7146-BC66-C9B36B378186}"/>
              </a:ext>
            </a:extLst>
          </p:cNvPr>
          <p:cNvSpPr/>
          <p:nvPr userDrawn="1"/>
        </p:nvSpPr>
        <p:spPr>
          <a:xfrm>
            <a:off x="4612697" y="399278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5" name="Shape 2841">
            <a:extLst>
              <a:ext uri="{FF2B5EF4-FFF2-40B4-BE49-F238E27FC236}">
                <a16:creationId xmlns:a16="http://schemas.microsoft.com/office/drawing/2014/main" id="{FE906B83-7506-F245-82D0-6F6B32170B1E}"/>
              </a:ext>
            </a:extLst>
          </p:cNvPr>
          <p:cNvSpPr/>
          <p:nvPr userDrawn="1"/>
        </p:nvSpPr>
        <p:spPr>
          <a:xfrm>
            <a:off x="1937508" y="50711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6" name="Shape 2842">
            <a:extLst>
              <a:ext uri="{FF2B5EF4-FFF2-40B4-BE49-F238E27FC236}">
                <a16:creationId xmlns:a16="http://schemas.microsoft.com/office/drawing/2014/main" id="{EAB7CD5F-F47D-7B43-BDC1-10C4B364B443}"/>
              </a:ext>
            </a:extLst>
          </p:cNvPr>
          <p:cNvSpPr/>
          <p:nvPr userDrawn="1"/>
        </p:nvSpPr>
        <p:spPr>
          <a:xfrm>
            <a:off x="2471117" y="5045708"/>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7" y="6873"/>
                </a:lnTo>
                <a:cubicBezTo>
                  <a:pt x="7149" y="8810"/>
                  <a:pt x="8798" y="10309"/>
                  <a:pt x="10800" y="10309"/>
                </a:cubicBezTo>
                <a:cubicBezTo>
                  <a:pt x="12802" y="10309"/>
                  <a:pt x="14451" y="8810"/>
                  <a:pt x="14693" y="6873"/>
                </a:cubicBezTo>
                <a:lnTo>
                  <a:pt x="20618" y="6873"/>
                </a:lnTo>
                <a:cubicBezTo>
                  <a:pt x="20618" y="6873"/>
                  <a:pt x="20618" y="11782"/>
                  <a:pt x="20618" y="11782"/>
                </a:cubicBezTo>
                <a:close/>
                <a:moveTo>
                  <a:pt x="20264" y="14727"/>
                </a:moveTo>
                <a:lnTo>
                  <a:pt x="14236" y="14727"/>
                </a:lnTo>
                <a:cubicBezTo>
                  <a:pt x="13966" y="14727"/>
                  <a:pt x="13745" y="14947"/>
                  <a:pt x="13745" y="15218"/>
                </a:cubicBezTo>
                <a:cubicBezTo>
                  <a:pt x="13745" y="16845"/>
                  <a:pt x="12427" y="18164"/>
                  <a:pt x="10800" y="18164"/>
                </a:cubicBezTo>
                <a:cubicBezTo>
                  <a:pt x="9173" y="18164"/>
                  <a:pt x="7855" y="16845"/>
                  <a:pt x="7855" y="15218"/>
                </a:cubicBezTo>
                <a:cubicBezTo>
                  <a:pt x="7855" y="14947"/>
                  <a:pt x="7634" y="14727"/>
                  <a:pt x="7364" y="14727"/>
                </a:cubicBezTo>
                <a:lnTo>
                  <a:pt x="1336" y="14727"/>
                </a:lnTo>
                <a:lnTo>
                  <a:pt x="2682" y="12764"/>
                </a:lnTo>
                <a:lnTo>
                  <a:pt x="18918" y="12764"/>
                </a:lnTo>
                <a:cubicBezTo>
                  <a:pt x="18918" y="12764"/>
                  <a:pt x="20264" y="14727"/>
                  <a:pt x="20264" y="14727"/>
                </a:cubicBezTo>
                <a:close/>
                <a:moveTo>
                  <a:pt x="20618" y="20618"/>
                </a:moveTo>
                <a:lnTo>
                  <a:pt x="982" y="20618"/>
                </a:lnTo>
                <a:lnTo>
                  <a:pt x="982" y="15709"/>
                </a:lnTo>
                <a:lnTo>
                  <a:pt x="6907" y="15709"/>
                </a:lnTo>
                <a:cubicBezTo>
                  <a:pt x="7149" y="17646"/>
                  <a:pt x="8798" y="19145"/>
                  <a:pt x="10800" y="19145"/>
                </a:cubicBezTo>
                <a:cubicBezTo>
                  <a:pt x="12802" y="19145"/>
                  <a:pt x="14451" y="17646"/>
                  <a:pt x="14693"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6" y="5891"/>
                </a:lnTo>
                <a:cubicBezTo>
                  <a:pt x="1336" y="5891"/>
                  <a:pt x="4702" y="982"/>
                  <a:pt x="4702" y="982"/>
                </a:cubicBezTo>
                <a:close/>
                <a:moveTo>
                  <a:pt x="21600" y="12273"/>
                </a:moveTo>
                <a:lnTo>
                  <a:pt x="21600" y="6382"/>
                </a:lnTo>
                <a:cubicBezTo>
                  <a:pt x="21600" y="6303"/>
                  <a:pt x="21577" y="6231"/>
                  <a:pt x="21543" y="6165"/>
                </a:cubicBezTo>
                <a:lnTo>
                  <a:pt x="21548" y="6162"/>
                </a:lnTo>
                <a:lnTo>
                  <a:pt x="17621" y="272"/>
                </a:lnTo>
                <a:lnTo>
                  <a:pt x="17616" y="274"/>
                </a:lnTo>
                <a:cubicBezTo>
                  <a:pt x="17536" y="113"/>
                  <a:pt x="17374" y="0"/>
                  <a:pt x="17182" y="0"/>
                </a:cubicBezTo>
                <a:lnTo>
                  <a:pt x="4418" y="0"/>
                </a:lnTo>
                <a:cubicBezTo>
                  <a:pt x="4226" y="0"/>
                  <a:pt x="4064" y="113"/>
                  <a:pt x="3984" y="274"/>
                </a:cubicBezTo>
                <a:lnTo>
                  <a:pt x="3979" y="272"/>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7"/>
                  <a:pt x="0" y="15139"/>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39"/>
                  <a:pt x="21577" y="15067"/>
                  <a:pt x="21543" y="15001"/>
                </a:cubicBezTo>
                <a:lnTo>
                  <a:pt x="21548" y="14999"/>
                </a:lnTo>
                <a:lnTo>
                  <a:pt x="20058" y="12764"/>
                </a:lnTo>
                <a:lnTo>
                  <a:pt x="21109" y="12764"/>
                </a:lnTo>
                <a:cubicBezTo>
                  <a:pt x="21380" y="12764"/>
                  <a:pt x="21600" y="12544"/>
                  <a:pt x="216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7" name="Shape 2843">
            <a:extLst>
              <a:ext uri="{FF2B5EF4-FFF2-40B4-BE49-F238E27FC236}">
                <a16:creationId xmlns:a16="http://schemas.microsoft.com/office/drawing/2014/main" id="{47FD94F6-156F-E44D-AC1F-8AB54FB07550}"/>
              </a:ext>
            </a:extLst>
          </p:cNvPr>
          <p:cNvSpPr/>
          <p:nvPr userDrawn="1"/>
        </p:nvSpPr>
        <p:spPr>
          <a:xfrm>
            <a:off x="1946243"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29"/>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6765"/>
                  <a:pt x="4836" y="21600"/>
                  <a:pt x="10800" y="21600"/>
                </a:cubicBezTo>
                <a:cubicBezTo>
                  <a:pt x="16764" y="21600"/>
                  <a:pt x="21600" y="16765"/>
                  <a:pt x="21600" y="10800"/>
                </a:cubicBezTo>
                <a:cubicBezTo>
                  <a:pt x="21600" y="10529"/>
                  <a:pt x="21380" y="10309"/>
                  <a:pt x="21109"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8" name="Shape 2844">
            <a:extLst>
              <a:ext uri="{FF2B5EF4-FFF2-40B4-BE49-F238E27FC236}">
                <a16:creationId xmlns:a16="http://schemas.microsoft.com/office/drawing/2014/main" id="{8FBF04D3-4DC3-1A4B-A05B-49F6CD783306}"/>
              </a:ext>
            </a:extLst>
          </p:cNvPr>
          <p:cNvSpPr/>
          <p:nvPr userDrawn="1"/>
        </p:nvSpPr>
        <p:spPr>
          <a:xfrm>
            <a:off x="247985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9" name="Shape 2845">
            <a:extLst>
              <a:ext uri="{FF2B5EF4-FFF2-40B4-BE49-F238E27FC236}">
                <a16:creationId xmlns:a16="http://schemas.microsoft.com/office/drawing/2014/main" id="{DEDF8BFC-0FD8-CA42-8A27-9C0FA09DC884}"/>
              </a:ext>
            </a:extLst>
          </p:cNvPr>
          <p:cNvSpPr/>
          <p:nvPr userDrawn="1"/>
        </p:nvSpPr>
        <p:spPr>
          <a:xfrm>
            <a:off x="3038870" y="4512893"/>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19"/>
                </a:lnTo>
                <a:cubicBezTo>
                  <a:pt x="19087" y="4731"/>
                  <a:pt x="19200" y="4589"/>
                  <a:pt x="19200" y="4418"/>
                </a:cubicBezTo>
                <a:cubicBezTo>
                  <a:pt x="19200" y="4248"/>
                  <a:pt x="19087" y="4106"/>
                  <a:pt x="18926" y="4017"/>
                </a:cubicBezTo>
                <a:lnTo>
                  <a:pt x="18933" y="4010"/>
                </a:lnTo>
                <a:lnTo>
                  <a:pt x="11733" y="82"/>
                </a:lnTo>
                <a:lnTo>
                  <a:pt x="11726" y="90"/>
                </a:lnTo>
                <a:cubicBezTo>
                  <a:pt x="11631" y="38"/>
                  <a:pt x="11524" y="0"/>
                  <a:pt x="11400" y="0"/>
                </a:cubicBezTo>
                <a:cubicBezTo>
                  <a:pt x="11069" y="0"/>
                  <a:pt x="10800" y="220"/>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0" name="Shape 2846">
            <a:extLst>
              <a:ext uri="{FF2B5EF4-FFF2-40B4-BE49-F238E27FC236}">
                <a16:creationId xmlns:a16="http://schemas.microsoft.com/office/drawing/2014/main" id="{7F40A001-0984-EE4C-AD12-B57308534E6B}"/>
              </a:ext>
            </a:extLst>
          </p:cNvPr>
          <p:cNvSpPr/>
          <p:nvPr userDrawn="1"/>
        </p:nvSpPr>
        <p:spPr>
          <a:xfrm>
            <a:off x="3572478" y="4512893"/>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5"/>
                  <a:pt x="10800" y="8345"/>
                </a:cubicBezTo>
                <a:cubicBezTo>
                  <a:pt x="10800" y="8617"/>
                  <a:pt x="11068" y="8836"/>
                  <a:pt x="11400" y="8836"/>
                </a:cubicBezTo>
                <a:cubicBezTo>
                  <a:pt x="11523" y="8836"/>
                  <a:pt x="11631" y="8798"/>
                  <a:pt x="11727" y="8747"/>
                </a:cubicBezTo>
                <a:lnTo>
                  <a:pt x="11733" y="8754"/>
                </a:lnTo>
                <a:lnTo>
                  <a:pt x="11774" y="8721"/>
                </a:lnTo>
                <a:cubicBezTo>
                  <a:pt x="11805" y="8700"/>
                  <a:pt x="11832" y="8677"/>
                  <a:pt x="11858" y="8651"/>
                </a:cubicBezTo>
                <a:lnTo>
                  <a:pt x="16533" y="4827"/>
                </a:lnTo>
                <a:lnTo>
                  <a:pt x="16527" y="4819"/>
                </a:lnTo>
                <a:cubicBezTo>
                  <a:pt x="16688" y="4731"/>
                  <a:pt x="16800" y="4589"/>
                  <a:pt x="16800" y="4418"/>
                </a:cubicBezTo>
                <a:cubicBezTo>
                  <a:pt x="16800" y="4248"/>
                  <a:pt x="16688" y="4106"/>
                  <a:pt x="16527" y="4018"/>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0"/>
                  <a:pt x="10800" y="491"/>
                </a:cubicBezTo>
                <a:cubicBezTo>
                  <a:pt x="10800" y="662"/>
                  <a:pt x="10912" y="804"/>
                  <a:pt x="11073" y="892"/>
                </a:cubicBezTo>
                <a:lnTo>
                  <a:pt x="11067" y="899"/>
                </a:lnTo>
                <a:lnTo>
                  <a:pt x="14768" y="3927"/>
                </a:lnTo>
                <a:lnTo>
                  <a:pt x="10800" y="3927"/>
                </a:lnTo>
                <a:cubicBezTo>
                  <a:pt x="4835" y="3927"/>
                  <a:pt x="0" y="7884"/>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1" name="Shape 2847">
            <a:extLst>
              <a:ext uri="{FF2B5EF4-FFF2-40B4-BE49-F238E27FC236}">
                <a16:creationId xmlns:a16="http://schemas.microsoft.com/office/drawing/2014/main" id="{9FC2EAAE-B97E-2749-929F-97FD4B4D8B4A}"/>
              </a:ext>
            </a:extLst>
          </p:cNvPr>
          <p:cNvSpPr/>
          <p:nvPr userDrawn="1"/>
        </p:nvSpPr>
        <p:spPr>
          <a:xfrm>
            <a:off x="4080677"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2" name="Shape 2848">
            <a:extLst>
              <a:ext uri="{FF2B5EF4-FFF2-40B4-BE49-F238E27FC236}">
                <a16:creationId xmlns:a16="http://schemas.microsoft.com/office/drawing/2014/main" id="{05313E0D-29A3-4A4C-A71F-B6F184BC1E2D}"/>
              </a:ext>
            </a:extLst>
          </p:cNvPr>
          <p:cNvSpPr/>
          <p:nvPr userDrawn="1"/>
        </p:nvSpPr>
        <p:spPr>
          <a:xfrm>
            <a:off x="4614285" y="4512893"/>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3" name="Shape 2856">
            <a:extLst>
              <a:ext uri="{FF2B5EF4-FFF2-40B4-BE49-F238E27FC236}">
                <a16:creationId xmlns:a16="http://schemas.microsoft.com/office/drawing/2014/main" id="{BDED61BE-3C07-A947-BDD0-D8C7D9158A7B}"/>
              </a:ext>
            </a:extLst>
          </p:cNvPr>
          <p:cNvSpPr/>
          <p:nvPr userDrawn="1"/>
        </p:nvSpPr>
        <p:spPr>
          <a:xfrm>
            <a:off x="3016636"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4" name="Shape 2857">
            <a:extLst>
              <a:ext uri="{FF2B5EF4-FFF2-40B4-BE49-F238E27FC236}">
                <a16:creationId xmlns:a16="http://schemas.microsoft.com/office/drawing/2014/main" id="{238320E9-4033-394D-9E7F-CE589B5E7589}"/>
              </a:ext>
            </a:extLst>
          </p:cNvPr>
          <p:cNvSpPr/>
          <p:nvPr userDrawn="1"/>
        </p:nvSpPr>
        <p:spPr>
          <a:xfrm>
            <a:off x="3550244"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5" name="Shape 2859">
            <a:extLst>
              <a:ext uri="{FF2B5EF4-FFF2-40B4-BE49-F238E27FC236}">
                <a16:creationId xmlns:a16="http://schemas.microsoft.com/office/drawing/2014/main" id="{30F50B3D-9A38-2D49-A2E2-C3FAF64E60A8}"/>
              </a:ext>
            </a:extLst>
          </p:cNvPr>
          <p:cNvSpPr/>
          <p:nvPr userDrawn="1"/>
        </p:nvSpPr>
        <p:spPr>
          <a:xfrm>
            <a:off x="4083853"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6" name="Shape 2860">
            <a:extLst>
              <a:ext uri="{FF2B5EF4-FFF2-40B4-BE49-F238E27FC236}">
                <a16:creationId xmlns:a16="http://schemas.microsoft.com/office/drawing/2014/main" id="{D86E2E20-8CC2-9846-94F2-6526D61382C4}"/>
              </a:ext>
            </a:extLst>
          </p:cNvPr>
          <p:cNvSpPr/>
          <p:nvPr userDrawn="1"/>
        </p:nvSpPr>
        <p:spPr>
          <a:xfrm>
            <a:off x="4617461"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7" name="Shape 2861">
            <a:extLst>
              <a:ext uri="{FF2B5EF4-FFF2-40B4-BE49-F238E27FC236}">
                <a16:creationId xmlns:a16="http://schemas.microsoft.com/office/drawing/2014/main" id="{8045777C-2CD9-E04B-968A-4E5F5755DD44}"/>
              </a:ext>
            </a:extLst>
          </p:cNvPr>
          <p:cNvSpPr/>
          <p:nvPr userDrawn="1"/>
        </p:nvSpPr>
        <p:spPr>
          <a:xfrm>
            <a:off x="5184420"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8" name="Shape 2862">
            <a:extLst>
              <a:ext uri="{FF2B5EF4-FFF2-40B4-BE49-F238E27FC236}">
                <a16:creationId xmlns:a16="http://schemas.microsoft.com/office/drawing/2014/main" id="{DA9B63E2-0EE9-F443-950D-0DE2C19BCBFE}"/>
              </a:ext>
            </a:extLst>
          </p:cNvPr>
          <p:cNvSpPr/>
          <p:nvPr userDrawn="1"/>
        </p:nvSpPr>
        <p:spPr>
          <a:xfrm>
            <a:off x="5718029"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9" name="Shape 2863">
            <a:extLst>
              <a:ext uri="{FF2B5EF4-FFF2-40B4-BE49-F238E27FC236}">
                <a16:creationId xmlns:a16="http://schemas.microsoft.com/office/drawing/2014/main" id="{641A701D-5BD2-944E-BFAD-141AC3290BCE}"/>
              </a:ext>
            </a:extLst>
          </p:cNvPr>
          <p:cNvSpPr/>
          <p:nvPr userDrawn="1"/>
        </p:nvSpPr>
        <p:spPr>
          <a:xfrm>
            <a:off x="6251637"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0" name="Shape 2864">
            <a:extLst>
              <a:ext uri="{FF2B5EF4-FFF2-40B4-BE49-F238E27FC236}">
                <a16:creationId xmlns:a16="http://schemas.microsoft.com/office/drawing/2014/main" id="{1D16D451-AF95-7E42-9292-CB4D52D2DB2C}"/>
              </a:ext>
            </a:extLst>
          </p:cNvPr>
          <p:cNvSpPr/>
          <p:nvPr userDrawn="1"/>
        </p:nvSpPr>
        <p:spPr>
          <a:xfrm>
            <a:off x="6784451"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1" name="Shape 2865">
            <a:extLst>
              <a:ext uri="{FF2B5EF4-FFF2-40B4-BE49-F238E27FC236}">
                <a16:creationId xmlns:a16="http://schemas.microsoft.com/office/drawing/2014/main" id="{29BF93C6-795A-8148-9FEC-23DF47D9D53A}"/>
              </a:ext>
            </a:extLst>
          </p:cNvPr>
          <p:cNvSpPr/>
          <p:nvPr userDrawn="1"/>
        </p:nvSpPr>
        <p:spPr>
          <a:xfrm>
            <a:off x="7318060"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2" name="Shape 2866">
            <a:extLst>
              <a:ext uri="{FF2B5EF4-FFF2-40B4-BE49-F238E27FC236}">
                <a16:creationId xmlns:a16="http://schemas.microsoft.com/office/drawing/2014/main" id="{205D112E-5F7C-554E-B5B3-7B5D946283B4}"/>
              </a:ext>
            </a:extLst>
          </p:cNvPr>
          <p:cNvSpPr/>
          <p:nvPr userDrawn="1"/>
        </p:nvSpPr>
        <p:spPr>
          <a:xfrm>
            <a:off x="7851668"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3" name="Shape 2867">
            <a:extLst>
              <a:ext uri="{FF2B5EF4-FFF2-40B4-BE49-F238E27FC236}">
                <a16:creationId xmlns:a16="http://schemas.microsoft.com/office/drawing/2014/main" id="{6BE5467E-DDDC-1441-848B-31A21382F80C}"/>
              </a:ext>
            </a:extLst>
          </p:cNvPr>
          <p:cNvSpPr/>
          <p:nvPr userDrawn="1"/>
        </p:nvSpPr>
        <p:spPr>
          <a:xfrm>
            <a:off x="8385276"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2"/>
                </a:lnTo>
                <a:cubicBezTo>
                  <a:pt x="13281" y="13032"/>
                  <a:pt x="13386" y="13050"/>
                  <a:pt x="13473" y="13085"/>
                </a:cubicBezTo>
                <a:lnTo>
                  <a:pt x="13579" y="13126"/>
                </a:lnTo>
                <a:lnTo>
                  <a:pt x="13598" y="13012"/>
                </a:lnTo>
                <a:cubicBezTo>
                  <a:pt x="13837" y="11522"/>
                  <a:pt x="14296" y="9525"/>
                  <a:pt x="14542" y="8453"/>
                </a:cubicBezTo>
                <a:cubicBezTo>
                  <a:pt x="14618" y="8121"/>
                  <a:pt x="14675" y="7877"/>
                  <a:pt x="14698" y="7763"/>
                </a:cubicBezTo>
                <a:cubicBezTo>
                  <a:pt x="14745" y="7530"/>
                  <a:pt x="14724" y="7343"/>
                  <a:pt x="14637" y="7206"/>
                </a:cubicBezTo>
                <a:cubicBezTo>
                  <a:pt x="14563" y="7092"/>
                  <a:pt x="14447" y="7018"/>
                  <a:pt x="14291" y="6986"/>
                </a:cubicBezTo>
                <a:moveTo>
                  <a:pt x="13280" y="13606"/>
                </a:moveTo>
                <a:cubicBezTo>
                  <a:pt x="12921" y="13524"/>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8"/>
                  <a:pt x="13698" y="14338"/>
                </a:cubicBezTo>
                <a:cubicBezTo>
                  <a:pt x="13741" y="14156"/>
                  <a:pt x="13722" y="13990"/>
                  <a:pt x="13643" y="13857"/>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6"/>
                </a:lnTo>
                <a:lnTo>
                  <a:pt x="8067" y="6873"/>
                </a:lnTo>
                <a:lnTo>
                  <a:pt x="8000" y="6891"/>
                </a:lnTo>
                <a:cubicBezTo>
                  <a:pt x="7739" y="6962"/>
                  <a:pt x="7347" y="6960"/>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4" name="Shape 2868">
            <a:extLst>
              <a:ext uri="{FF2B5EF4-FFF2-40B4-BE49-F238E27FC236}">
                <a16:creationId xmlns:a16="http://schemas.microsoft.com/office/drawing/2014/main" id="{7870A95F-B21C-6E4B-9098-532DD2CEA89D}"/>
              </a:ext>
            </a:extLst>
          </p:cNvPr>
          <p:cNvSpPr/>
          <p:nvPr userDrawn="1"/>
        </p:nvSpPr>
        <p:spPr>
          <a:xfrm>
            <a:off x="8918885"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6"/>
                </a:lnTo>
                <a:lnTo>
                  <a:pt x="13925" y="9725"/>
                </a:lnTo>
                <a:lnTo>
                  <a:pt x="16200" y="7926"/>
                </a:lnTo>
                <a:cubicBezTo>
                  <a:pt x="16200" y="7926"/>
                  <a:pt x="13062" y="5890"/>
                  <a:pt x="13062" y="5890"/>
                </a:cubicBezTo>
                <a:close/>
                <a:moveTo>
                  <a:pt x="5400" y="8027"/>
                </a:moveTo>
                <a:lnTo>
                  <a:pt x="7647" y="9763"/>
                </a:lnTo>
                <a:lnTo>
                  <a:pt x="10786" y="7776"/>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7"/>
                </a:lnTo>
                <a:lnTo>
                  <a:pt x="10799" y="16692"/>
                </a:lnTo>
                <a:lnTo>
                  <a:pt x="14000" y="14627"/>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5" name="Shape 2869">
            <a:extLst>
              <a:ext uri="{FF2B5EF4-FFF2-40B4-BE49-F238E27FC236}">
                <a16:creationId xmlns:a16="http://schemas.microsoft.com/office/drawing/2014/main" id="{6F02AF82-06A9-E545-AACE-DF5862C91256}"/>
              </a:ext>
            </a:extLst>
          </p:cNvPr>
          <p:cNvSpPr/>
          <p:nvPr userDrawn="1"/>
        </p:nvSpPr>
        <p:spPr>
          <a:xfrm>
            <a:off x="9452494" y="398007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6" name="Shape 2870">
            <a:extLst>
              <a:ext uri="{FF2B5EF4-FFF2-40B4-BE49-F238E27FC236}">
                <a16:creationId xmlns:a16="http://schemas.microsoft.com/office/drawing/2014/main" id="{E52BE199-896D-0747-8DA2-ED8BA4A3F59F}"/>
              </a:ext>
            </a:extLst>
          </p:cNvPr>
          <p:cNvSpPr/>
          <p:nvPr userDrawn="1"/>
        </p:nvSpPr>
        <p:spPr>
          <a:xfrm>
            <a:off x="9985308"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0"/>
                </a:cubicBezTo>
                <a:lnTo>
                  <a:pt x="10651" y="10590"/>
                </a:lnTo>
                <a:lnTo>
                  <a:pt x="9559" y="13866"/>
                </a:lnTo>
                <a:lnTo>
                  <a:pt x="7742" y="8460"/>
                </a:lnTo>
                <a:cubicBezTo>
                  <a:pt x="8042" y="8444"/>
                  <a:pt x="8313" y="8413"/>
                  <a:pt x="8313" y="8413"/>
                </a:cubicBezTo>
                <a:cubicBezTo>
                  <a:pt x="8581" y="8380"/>
                  <a:pt x="8550" y="7986"/>
                  <a:pt x="8281" y="8001"/>
                </a:cubicBezTo>
                <a:cubicBezTo>
                  <a:pt x="8281" y="8001"/>
                  <a:pt x="7473" y="8065"/>
                  <a:pt x="6951" y="8065"/>
                </a:cubicBezTo>
                <a:cubicBezTo>
                  <a:pt x="6885" y="8065"/>
                  <a:pt x="6805" y="8063"/>
                  <a:pt x="6726" y="8060"/>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90" y="12162"/>
                </a:cubicBezTo>
                <a:lnTo>
                  <a:pt x="13291" y="13825"/>
                </a:lnTo>
                <a:cubicBezTo>
                  <a:pt x="13291" y="13825"/>
                  <a:pt x="11487" y="8460"/>
                  <a:pt x="11487" y="8460"/>
                </a:cubicBezTo>
                <a:close/>
                <a:moveTo>
                  <a:pt x="10800" y="15709"/>
                </a:moveTo>
                <a:cubicBezTo>
                  <a:pt x="10320" y="15709"/>
                  <a:pt x="9857" y="15637"/>
                  <a:pt x="9417" y="15508"/>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7" name="Shape 2871">
            <a:extLst>
              <a:ext uri="{FF2B5EF4-FFF2-40B4-BE49-F238E27FC236}">
                <a16:creationId xmlns:a16="http://schemas.microsoft.com/office/drawing/2014/main" id="{C972376F-8722-3842-B077-E77A6E6FFF76}"/>
              </a:ext>
            </a:extLst>
          </p:cNvPr>
          <p:cNvSpPr/>
          <p:nvPr userDrawn="1"/>
        </p:nvSpPr>
        <p:spPr>
          <a:xfrm>
            <a:off x="5189185"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36" y="10309"/>
                </a:moveTo>
                <a:cubicBezTo>
                  <a:pt x="13552"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9" y="14322"/>
                  <a:pt x="13226" y="15065"/>
                </a:cubicBezTo>
                <a:moveTo>
                  <a:pt x="10800" y="15709"/>
                </a:moveTo>
                <a:cubicBezTo>
                  <a:pt x="9746" y="15709"/>
                  <a:pt x="8772" y="15374"/>
                  <a:pt x="7971" y="14808"/>
                </a:cubicBezTo>
                <a:cubicBezTo>
                  <a:pt x="8822" y="13429"/>
                  <a:pt x="10108" y="12348"/>
                  <a:pt x="11646" y="11769"/>
                </a:cubicBezTo>
                <a:cubicBezTo>
                  <a:pt x="12027" y="12943"/>
                  <a:pt x="12241" y="14191"/>
                  <a:pt x="12264" y="15487"/>
                </a:cubicBezTo>
                <a:cubicBezTo>
                  <a:pt x="11801" y="15631"/>
                  <a:pt x="11310" y="15709"/>
                  <a:pt x="10800" y="15709"/>
                </a:cubicBezTo>
                <a:moveTo>
                  <a:pt x="5891" y="10800"/>
                </a:moveTo>
                <a:cubicBezTo>
                  <a:pt x="7641" y="10800"/>
                  <a:pt x="9313" y="10470"/>
                  <a:pt x="10852" y="9873"/>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9"/>
                  <a:pt x="10353" y="9000"/>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8" name="Shape 2872">
            <a:extLst>
              <a:ext uri="{FF2B5EF4-FFF2-40B4-BE49-F238E27FC236}">
                <a16:creationId xmlns:a16="http://schemas.microsoft.com/office/drawing/2014/main" id="{3E96B24D-0DE1-884D-857E-281DC8278E37}"/>
              </a:ext>
            </a:extLst>
          </p:cNvPr>
          <p:cNvSpPr/>
          <p:nvPr userDrawn="1"/>
        </p:nvSpPr>
        <p:spPr>
          <a:xfrm>
            <a:off x="5722793"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9" name="Shape 2873">
            <a:extLst>
              <a:ext uri="{FF2B5EF4-FFF2-40B4-BE49-F238E27FC236}">
                <a16:creationId xmlns:a16="http://schemas.microsoft.com/office/drawing/2014/main" id="{06A26EAF-D22F-C140-BEA8-2F8388B7E0B6}"/>
              </a:ext>
            </a:extLst>
          </p:cNvPr>
          <p:cNvSpPr/>
          <p:nvPr userDrawn="1"/>
        </p:nvSpPr>
        <p:spPr>
          <a:xfrm>
            <a:off x="625640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0" name="Shape 2874">
            <a:extLst>
              <a:ext uri="{FF2B5EF4-FFF2-40B4-BE49-F238E27FC236}">
                <a16:creationId xmlns:a16="http://schemas.microsoft.com/office/drawing/2014/main" id="{3B3291AC-E298-D444-B721-3C069B5FBDDD}"/>
              </a:ext>
            </a:extLst>
          </p:cNvPr>
          <p:cNvSpPr/>
          <p:nvPr userDrawn="1"/>
        </p:nvSpPr>
        <p:spPr>
          <a:xfrm>
            <a:off x="6789216"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4" y="14943"/>
                  <a:pt x="13412" y="14266"/>
                  <a:pt x="13412" y="14266"/>
                </a:cubicBezTo>
                <a:lnTo>
                  <a:pt x="13412" y="12380"/>
                </a:lnTo>
                <a:cubicBezTo>
                  <a:pt x="13412" y="12380"/>
                  <a:pt x="13412" y="11558"/>
                  <a:pt x="14375" y="11558"/>
                </a:cubicBezTo>
                <a:cubicBezTo>
                  <a:pt x="15338" y="11558"/>
                  <a:pt x="15287" y="12380"/>
                  <a:pt x="15287" y="12380"/>
                </a:cubicBezTo>
                <a:moveTo>
                  <a:pt x="12905" y="14169"/>
                </a:moveTo>
                <a:cubicBezTo>
                  <a:pt x="12905" y="14169"/>
                  <a:pt x="12905" y="14943"/>
                  <a:pt x="12347" y="14943"/>
                </a:cubicBezTo>
                <a:cubicBezTo>
                  <a:pt x="12005" y="14943"/>
                  <a:pt x="11798" y="14762"/>
                  <a:pt x="11688" y="14621"/>
                </a:cubicBezTo>
                <a:lnTo>
                  <a:pt x="11688" y="14895"/>
                </a:lnTo>
                <a:lnTo>
                  <a:pt x="11028" y="14895"/>
                </a:lnTo>
                <a:lnTo>
                  <a:pt x="11028" y="10446"/>
                </a:lnTo>
                <a:lnTo>
                  <a:pt x="11688" y="10446"/>
                </a:lnTo>
                <a:lnTo>
                  <a:pt x="11688" y="11888"/>
                </a:lnTo>
                <a:cubicBezTo>
                  <a:pt x="11788" y="11782"/>
                  <a:pt x="12037" y="11558"/>
                  <a:pt x="12347" y="11558"/>
                </a:cubicBezTo>
                <a:cubicBezTo>
                  <a:pt x="12752" y="11558"/>
                  <a:pt x="12905" y="11896"/>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0"/>
                </a:moveTo>
                <a:cubicBezTo>
                  <a:pt x="14527" y="9430"/>
                  <a:pt x="12667" y="9334"/>
                  <a:pt x="10800" y="9334"/>
                </a:cubicBezTo>
                <a:cubicBezTo>
                  <a:pt x="8941" y="9334"/>
                  <a:pt x="7074" y="9430"/>
                  <a:pt x="7074" y="9430"/>
                </a:cubicBezTo>
                <a:cubicBezTo>
                  <a:pt x="6234" y="9430"/>
                  <a:pt x="5552" y="10080"/>
                  <a:pt x="5552" y="10881"/>
                </a:cubicBezTo>
                <a:cubicBezTo>
                  <a:pt x="5552" y="10881"/>
                  <a:pt x="5400" y="11822"/>
                  <a:pt x="5400" y="12767"/>
                </a:cubicBezTo>
                <a:cubicBezTo>
                  <a:pt x="5400" y="13708"/>
                  <a:pt x="5552" y="14652"/>
                  <a:pt x="5552" y="14652"/>
                </a:cubicBezTo>
                <a:cubicBezTo>
                  <a:pt x="5552" y="15454"/>
                  <a:pt x="6234" y="16104"/>
                  <a:pt x="7074" y="16104"/>
                </a:cubicBezTo>
                <a:cubicBezTo>
                  <a:pt x="7074" y="16104"/>
                  <a:pt x="8905" y="16200"/>
                  <a:pt x="10800" y="16200"/>
                </a:cubicBezTo>
                <a:cubicBezTo>
                  <a:pt x="12631"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0"/>
                  <a:pt x="14527" y="9430"/>
                </a:cubicBezTo>
                <a:moveTo>
                  <a:pt x="11992" y="12090"/>
                </a:moveTo>
                <a:cubicBezTo>
                  <a:pt x="11860" y="12090"/>
                  <a:pt x="11757" y="12167"/>
                  <a:pt x="11688" y="12243"/>
                </a:cubicBezTo>
                <a:lnTo>
                  <a:pt x="11688" y="14276"/>
                </a:lnTo>
                <a:cubicBezTo>
                  <a:pt x="11751" y="14345"/>
                  <a:pt x="11848" y="14411"/>
                  <a:pt x="11992" y="14411"/>
                </a:cubicBezTo>
                <a:cubicBezTo>
                  <a:pt x="12296" y="14411"/>
                  <a:pt x="12296" y="14072"/>
                  <a:pt x="12296" y="14072"/>
                </a:cubicBezTo>
                <a:lnTo>
                  <a:pt x="12296" y="12429"/>
                </a:lnTo>
                <a:cubicBezTo>
                  <a:pt x="12296" y="12429"/>
                  <a:pt x="12245" y="12090"/>
                  <a:pt x="11992" y="12090"/>
                </a:cubicBezTo>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0166" y="6634"/>
                </a:moveTo>
                <a:cubicBezTo>
                  <a:pt x="10166" y="6467"/>
                  <a:pt x="10303" y="6332"/>
                  <a:pt x="10471" y="6332"/>
                </a:cubicBezTo>
                <a:cubicBezTo>
                  <a:pt x="10639" y="6332"/>
                  <a:pt x="10775" y="6467"/>
                  <a:pt x="10775" y="6634"/>
                </a:cubicBezTo>
                <a:lnTo>
                  <a:pt x="10775" y="8045"/>
                </a:lnTo>
                <a:cubicBezTo>
                  <a:pt x="10775" y="8212"/>
                  <a:pt x="10639" y="8348"/>
                  <a:pt x="10471" y="8348"/>
                </a:cubicBezTo>
                <a:cubicBezTo>
                  <a:pt x="10303"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7"/>
                  <a:pt x="10572" y="5877"/>
                </a:cubicBezTo>
                <a:lnTo>
                  <a:pt x="10369" y="5877"/>
                </a:lnTo>
                <a:cubicBezTo>
                  <a:pt x="9921" y="5877"/>
                  <a:pt x="9558" y="6239"/>
                  <a:pt x="9558" y="6684"/>
                </a:cubicBezTo>
                <a:lnTo>
                  <a:pt x="9558" y="7995"/>
                </a:lnTo>
                <a:cubicBezTo>
                  <a:pt x="9558" y="8440"/>
                  <a:pt x="9921" y="8801"/>
                  <a:pt x="10369" y="8801"/>
                </a:cubicBezTo>
                <a:moveTo>
                  <a:pt x="12398" y="8801"/>
                </a:moveTo>
                <a:cubicBezTo>
                  <a:pt x="12803" y="8801"/>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50" y="8348"/>
                  <a:pt x="12550" y="8197"/>
                  <a:pt x="12550" y="8197"/>
                </a:cubicBezTo>
                <a:lnTo>
                  <a:pt x="12550" y="5877"/>
                </a:lnTo>
                <a:lnTo>
                  <a:pt x="11941" y="5877"/>
                </a:lnTo>
                <a:lnTo>
                  <a:pt x="11941" y="8398"/>
                </a:lnTo>
                <a:cubicBezTo>
                  <a:pt x="11941" y="8398"/>
                  <a:pt x="11992" y="8801"/>
                  <a:pt x="12398" y="880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1" name="Shape 2875">
            <a:extLst>
              <a:ext uri="{FF2B5EF4-FFF2-40B4-BE49-F238E27FC236}">
                <a16:creationId xmlns:a16="http://schemas.microsoft.com/office/drawing/2014/main" id="{5C1AED1B-8B53-D24D-B5ED-96AB24FC44AA}"/>
              </a:ext>
            </a:extLst>
          </p:cNvPr>
          <p:cNvSpPr/>
          <p:nvPr userDrawn="1"/>
        </p:nvSpPr>
        <p:spPr>
          <a:xfrm>
            <a:off x="7322824"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2"/>
                </a:moveTo>
                <a:cubicBezTo>
                  <a:pt x="10463"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8" y="11643"/>
                </a:cubicBezTo>
                <a:cubicBezTo>
                  <a:pt x="8462" y="11568"/>
                  <a:pt x="8536" y="11424"/>
                  <a:pt x="8519" y="11330"/>
                </a:cubicBezTo>
                <a:cubicBezTo>
                  <a:pt x="8490" y="11170"/>
                  <a:pt x="8318" y="11068"/>
                  <a:pt x="8246" y="10939"/>
                </a:cubicBezTo>
                <a:cubicBezTo>
                  <a:pt x="8099" y="10676"/>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6"/>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8" y="10569"/>
                  <a:pt x="9347" y="10878"/>
                  <a:pt x="9322" y="10986"/>
                </a:cubicBezTo>
                <a:cubicBezTo>
                  <a:pt x="9213" y="11462"/>
                  <a:pt x="9088" y="11974"/>
                  <a:pt x="8953" y="12441"/>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8"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2"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2" name="Shape 2876">
            <a:extLst>
              <a:ext uri="{FF2B5EF4-FFF2-40B4-BE49-F238E27FC236}">
                <a16:creationId xmlns:a16="http://schemas.microsoft.com/office/drawing/2014/main" id="{64C550FB-327A-B94E-A663-BD15E828862D}"/>
              </a:ext>
            </a:extLst>
          </p:cNvPr>
          <p:cNvSpPr/>
          <p:nvPr userDrawn="1"/>
        </p:nvSpPr>
        <p:spPr>
          <a:xfrm>
            <a:off x="7856432"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49"/>
                  <a:pt x="12232" y="8849"/>
                </a:cubicBezTo>
                <a:cubicBezTo>
                  <a:pt x="12732" y="8849"/>
                  <a:pt x="12952" y="9108"/>
                  <a:pt x="12893" y="9624"/>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2"/>
                  <a:pt x="7320" y="7788"/>
                </a:cubicBezTo>
                <a:cubicBezTo>
                  <a:pt x="6849" y="8183"/>
                  <a:pt x="6372" y="8577"/>
                  <a:pt x="5887" y="8972"/>
                </a:cubicBezTo>
                <a:lnTo>
                  <a:pt x="6350" y="9522"/>
                </a:lnTo>
                <a:cubicBezTo>
                  <a:pt x="6790" y="9237"/>
                  <a:pt x="7047" y="9094"/>
                  <a:pt x="7121" y="9094"/>
                </a:cubicBezTo>
                <a:cubicBezTo>
                  <a:pt x="7459" y="9094"/>
                  <a:pt x="7774" y="9583"/>
                  <a:pt x="8068" y="10563"/>
                </a:cubicBezTo>
                <a:cubicBezTo>
                  <a:pt x="8333" y="11461"/>
                  <a:pt x="8597" y="12358"/>
                  <a:pt x="8861" y="13255"/>
                </a:cubicBezTo>
                <a:cubicBezTo>
                  <a:pt x="9258" y="14234"/>
                  <a:pt x="9743" y="14723"/>
                  <a:pt x="10316" y="14723"/>
                </a:cubicBezTo>
                <a:cubicBezTo>
                  <a:pt x="11241" y="14723"/>
                  <a:pt x="12371" y="13921"/>
                  <a:pt x="13709" y="12317"/>
                </a:cubicBezTo>
                <a:cubicBezTo>
                  <a:pt x="15001" y="10780"/>
                  <a:pt x="15669" y="9570"/>
                  <a:pt x="15713" y="8686"/>
                </a:cubicBezTo>
                <a:cubicBezTo>
                  <a:pt x="15772" y="7503"/>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3" name="Shape 2877">
            <a:extLst>
              <a:ext uri="{FF2B5EF4-FFF2-40B4-BE49-F238E27FC236}">
                <a16:creationId xmlns:a16="http://schemas.microsoft.com/office/drawing/2014/main" id="{47BC0F00-D49E-584D-BCB9-22E54BA9901B}"/>
              </a:ext>
            </a:extLst>
          </p:cNvPr>
          <p:cNvSpPr/>
          <p:nvPr userDrawn="1"/>
        </p:nvSpPr>
        <p:spPr>
          <a:xfrm>
            <a:off x="839004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19"/>
                </a:cubicBezTo>
                <a:cubicBezTo>
                  <a:pt x="8070" y="12392"/>
                  <a:pt x="8713" y="11929"/>
                  <a:pt x="9446" y="11929"/>
                </a:cubicBezTo>
                <a:lnTo>
                  <a:pt x="9446" y="11723"/>
                </a:lnTo>
                <a:lnTo>
                  <a:pt x="9465" y="11929"/>
                </a:lnTo>
                <a:cubicBezTo>
                  <a:pt x="9623" y="11930"/>
                  <a:pt x="9777" y="11954"/>
                  <a:pt x="9922" y="12000"/>
                </a:cubicBezTo>
                <a:lnTo>
                  <a:pt x="10067" y="12104"/>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2"/>
                  <a:pt x="8574" y="8014"/>
                  <a:pt x="8754" y="7806"/>
                </a:cubicBezTo>
                <a:cubicBezTo>
                  <a:pt x="8864" y="7680"/>
                  <a:pt x="9006" y="7612"/>
                  <a:pt x="9163" y="7612"/>
                </a:cubicBezTo>
                <a:lnTo>
                  <a:pt x="9163" y="7409"/>
                </a:lnTo>
                <a:lnTo>
                  <a:pt x="9164" y="7409"/>
                </a:lnTo>
                <a:lnTo>
                  <a:pt x="9182" y="7613"/>
                </a:lnTo>
                <a:cubicBezTo>
                  <a:pt x="9653" y="7628"/>
                  <a:pt x="10105" y="8185"/>
                  <a:pt x="10189" y="8855"/>
                </a:cubicBezTo>
                <a:cubicBezTo>
                  <a:pt x="10237" y="9239"/>
                  <a:pt x="10154" y="9595"/>
                  <a:pt x="9969" y="9809"/>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1"/>
                  <a:pt x="10689" y="10148"/>
                </a:cubicBezTo>
                <a:cubicBezTo>
                  <a:pt x="11138" y="9780"/>
                  <a:pt x="11386" y="9296"/>
                  <a:pt x="11386" y="8784"/>
                </a:cubicBezTo>
                <a:cubicBezTo>
                  <a:pt x="11386" y="8342"/>
                  <a:pt x="11262" y="7947"/>
                  <a:pt x="11049" y="7660"/>
                </a:cubicBezTo>
                <a:lnTo>
                  <a:pt x="11238" y="7660"/>
                </a:lnTo>
                <a:lnTo>
                  <a:pt x="12276" y="6873"/>
                </a:lnTo>
                <a:lnTo>
                  <a:pt x="9463" y="6873"/>
                </a:lnTo>
                <a:cubicBezTo>
                  <a:pt x="8334" y="6873"/>
                  <a:pt x="7345" y="7760"/>
                  <a:pt x="7345" y="8769"/>
                </a:cubicBezTo>
                <a:cubicBezTo>
                  <a:pt x="7345" y="9812"/>
                  <a:pt x="8109" y="10605"/>
                  <a:pt x="9136" y="10648"/>
                </a:cubicBezTo>
                <a:cubicBezTo>
                  <a:pt x="9121" y="10722"/>
                  <a:pt x="9113" y="10795"/>
                  <a:pt x="9113" y="10867"/>
                </a:cubicBezTo>
                <a:cubicBezTo>
                  <a:pt x="9113" y="11018"/>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4" name="Shape 2878">
            <a:extLst>
              <a:ext uri="{FF2B5EF4-FFF2-40B4-BE49-F238E27FC236}">
                <a16:creationId xmlns:a16="http://schemas.microsoft.com/office/drawing/2014/main" id="{3803ADDC-FD88-4348-B402-54EF2CE713DE}"/>
              </a:ext>
            </a:extLst>
          </p:cNvPr>
          <p:cNvSpPr/>
          <p:nvPr userDrawn="1"/>
        </p:nvSpPr>
        <p:spPr>
          <a:xfrm>
            <a:off x="8923649"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5" name="Shape 2879">
            <a:extLst>
              <a:ext uri="{FF2B5EF4-FFF2-40B4-BE49-F238E27FC236}">
                <a16:creationId xmlns:a16="http://schemas.microsoft.com/office/drawing/2014/main" id="{92845D79-B510-A74E-BDEE-631DF91A5066}"/>
              </a:ext>
            </a:extLst>
          </p:cNvPr>
          <p:cNvSpPr/>
          <p:nvPr userDrawn="1"/>
        </p:nvSpPr>
        <p:spPr>
          <a:xfrm>
            <a:off x="9457258" y="4512893"/>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8" y="13478"/>
                  <a:pt x="9448" y="13666"/>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1"/>
                </a:lnTo>
                <a:cubicBezTo>
                  <a:pt x="13165" y="13349"/>
                  <a:pt x="12648" y="13447"/>
                  <a:pt x="12225" y="13447"/>
                </a:cubicBezTo>
                <a:cubicBezTo>
                  <a:pt x="11987" y="13447"/>
                  <a:pt x="11776" y="13395"/>
                  <a:pt x="11592" y="13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6" name="Shape 2880">
            <a:extLst>
              <a:ext uri="{FF2B5EF4-FFF2-40B4-BE49-F238E27FC236}">
                <a16:creationId xmlns:a16="http://schemas.microsoft.com/office/drawing/2014/main" id="{4DAE8887-98B7-6A44-9972-0AE9059393DF}"/>
              </a:ext>
            </a:extLst>
          </p:cNvPr>
          <p:cNvSpPr/>
          <p:nvPr userDrawn="1"/>
        </p:nvSpPr>
        <p:spPr>
          <a:xfrm>
            <a:off x="9990072"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1"/>
                </a:lnTo>
                <a:cubicBezTo>
                  <a:pt x="13281" y="13031"/>
                  <a:pt x="13386" y="13050"/>
                  <a:pt x="13473" y="13084"/>
                </a:cubicBezTo>
                <a:lnTo>
                  <a:pt x="13579" y="13126"/>
                </a:lnTo>
                <a:lnTo>
                  <a:pt x="13598" y="13012"/>
                </a:lnTo>
                <a:cubicBezTo>
                  <a:pt x="13837" y="11522"/>
                  <a:pt x="14296" y="9525"/>
                  <a:pt x="14542" y="8453"/>
                </a:cubicBezTo>
                <a:cubicBezTo>
                  <a:pt x="14618" y="8121"/>
                  <a:pt x="14675" y="7877"/>
                  <a:pt x="14698" y="7763"/>
                </a:cubicBezTo>
                <a:cubicBezTo>
                  <a:pt x="14745" y="7530"/>
                  <a:pt x="14724" y="7343"/>
                  <a:pt x="14636" y="7206"/>
                </a:cubicBezTo>
                <a:cubicBezTo>
                  <a:pt x="14563" y="7092"/>
                  <a:pt x="14447" y="7018"/>
                  <a:pt x="14291" y="6986"/>
                </a:cubicBezTo>
                <a:moveTo>
                  <a:pt x="13280" y="13606"/>
                </a:moveTo>
                <a:cubicBezTo>
                  <a:pt x="12921" y="13524"/>
                  <a:pt x="12660" y="13682"/>
                  <a:pt x="12569" y="14030"/>
                </a:cubicBezTo>
                <a:cubicBezTo>
                  <a:pt x="12529" y="14187"/>
                  <a:pt x="12549" y="14335"/>
                  <a:pt x="12630" y="14459"/>
                </a:cubicBezTo>
                <a:cubicBezTo>
                  <a:pt x="12706" y="14574"/>
                  <a:pt x="12831" y="14660"/>
                  <a:pt x="12982" y="14701"/>
                </a:cubicBezTo>
                <a:cubicBezTo>
                  <a:pt x="13045" y="14719"/>
                  <a:pt x="13109" y="14728"/>
                  <a:pt x="13172" y="14728"/>
                </a:cubicBezTo>
                <a:cubicBezTo>
                  <a:pt x="13438" y="14728"/>
                  <a:pt x="13639" y="14578"/>
                  <a:pt x="13698" y="14338"/>
                </a:cubicBezTo>
                <a:cubicBezTo>
                  <a:pt x="13741" y="14155"/>
                  <a:pt x="13722" y="13989"/>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6"/>
                </a:lnTo>
                <a:lnTo>
                  <a:pt x="8067" y="6872"/>
                </a:lnTo>
                <a:lnTo>
                  <a:pt x="8000" y="6890"/>
                </a:lnTo>
                <a:cubicBezTo>
                  <a:pt x="7739" y="6962"/>
                  <a:pt x="7347" y="6961"/>
                  <a:pt x="7088" y="6887"/>
                </a:cubicBezTo>
                <a:lnTo>
                  <a:pt x="6878" y="6884"/>
                </a:lnTo>
                <a:lnTo>
                  <a:pt x="9482" y="11392"/>
                </a:lnTo>
                <a:lnTo>
                  <a:pt x="9404" y="14626"/>
                </a:lnTo>
                <a:lnTo>
                  <a:pt x="9407" y="14722"/>
                </a:lnTo>
                <a:lnTo>
                  <a:pt x="9502" y="14722"/>
                </a:lnTo>
                <a:lnTo>
                  <a:pt x="9526" y="14719"/>
                </a:lnTo>
                <a:cubicBezTo>
                  <a:pt x="9786" y="14645"/>
                  <a:pt x="10190" y="14645"/>
                  <a:pt x="10449" y="14719"/>
                </a:cubicBezTo>
                <a:lnTo>
                  <a:pt x="10573" y="14722"/>
                </a:lnTo>
                <a:lnTo>
                  <a:pt x="10512" y="11390"/>
                </a:lnTo>
                <a:cubicBezTo>
                  <a:pt x="10600" y="11229"/>
                  <a:pt x="11150" y="10205"/>
                  <a:pt x="11738" y="9180"/>
                </a:cubicBezTo>
                <a:cubicBezTo>
                  <a:pt x="12342" y="8126"/>
                  <a:pt x="13008" y="7040"/>
                  <a:pt x="13014" y="702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7" name="Shape 2881">
            <a:extLst>
              <a:ext uri="{FF2B5EF4-FFF2-40B4-BE49-F238E27FC236}">
                <a16:creationId xmlns:a16="http://schemas.microsoft.com/office/drawing/2014/main" id="{087D1266-3B73-274A-A88D-A158FCE65B2F}"/>
              </a:ext>
            </a:extLst>
          </p:cNvPr>
          <p:cNvSpPr/>
          <p:nvPr userDrawn="1"/>
        </p:nvSpPr>
        <p:spPr>
          <a:xfrm>
            <a:off x="5189185"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6"/>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6"/>
                </a:lnTo>
                <a:lnTo>
                  <a:pt x="8630" y="5891"/>
                </a:lnTo>
                <a:cubicBezTo>
                  <a:pt x="8630" y="5891"/>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9" y="14707"/>
                </a:lnTo>
                <a:lnTo>
                  <a:pt x="10801" y="13101"/>
                </a:lnTo>
                <a:lnTo>
                  <a:pt x="8731" y="14685"/>
                </a:lnTo>
                <a:lnTo>
                  <a:pt x="8712" y="14715"/>
                </a:lnTo>
                <a:lnTo>
                  <a:pt x="7571" y="14025"/>
                </a:lnTo>
                <a:lnTo>
                  <a:pt x="7571" y="14627"/>
                </a:lnTo>
                <a:lnTo>
                  <a:pt x="10799" y="16692"/>
                </a:lnTo>
                <a:lnTo>
                  <a:pt x="14001" y="14627"/>
                </a:lnTo>
                <a:lnTo>
                  <a:pt x="14001" y="14067"/>
                </a:lnTo>
                <a:lnTo>
                  <a:pt x="12965" y="14699"/>
                </a:lnTo>
                <a:cubicBezTo>
                  <a:pt x="12965" y="14699"/>
                  <a:pt x="12965" y="14699"/>
                  <a:pt x="12965" y="14699"/>
                </a:cubicBezTo>
                <a:close/>
                <a:moveTo>
                  <a:pt x="7641" y="9766"/>
                </a:moveTo>
                <a:lnTo>
                  <a:pt x="5404" y="11577"/>
                </a:lnTo>
                <a:lnTo>
                  <a:pt x="7350" y="12746"/>
                </a:lnTo>
                <a:lnTo>
                  <a:pt x="7351" y="12745"/>
                </a:lnTo>
                <a:lnTo>
                  <a:pt x="7742" y="12982"/>
                </a:lnTo>
                <a:lnTo>
                  <a:pt x="8631" y="13516"/>
                </a:lnTo>
                <a:lnTo>
                  <a:pt x="10060" y="12431"/>
                </a:lnTo>
                <a:lnTo>
                  <a:pt x="10780" y="11879"/>
                </a:lnTo>
                <a:lnTo>
                  <a:pt x="10783" y="11882"/>
                </a:lnTo>
                <a:lnTo>
                  <a:pt x="10786" y="11880"/>
                </a:lnTo>
                <a:lnTo>
                  <a:pt x="10798" y="11888"/>
                </a:lnTo>
                <a:lnTo>
                  <a:pt x="10804" y="11879"/>
                </a:lnTo>
                <a:lnTo>
                  <a:pt x="12515" y="13153"/>
                </a:lnTo>
                <a:lnTo>
                  <a:pt x="13007" y="13515"/>
                </a:lnTo>
                <a:lnTo>
                  <a:pt x="16199" y="11575"/>
                </a:lnTo>
                <a:lnTo>
                  <a:pt x="13925" y="9726"/>
                </a:lnTo>
                <a:lnTo>
                  <a:pt x="10787" y="11715"/>
                </a:lnTo>
                <a:cubicBezTo>
                  <a:pt x="10787" y="11715"/>
                  <a:pt x="7641" y="9766"/>
                  <a:pt x="7641" y="976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8" name="Shape 2882">
            <a:extLst>
              <a:ext uri="{FF2B5EF4-FFF2-40B4-BE49-F238E27FC236}">
                <a16:creationId xmlns:a16="http://schemas.microsoft.com/office/drawing/2014/main" id="{B9B309DB-F83C-F547-852E-A6DEE27149A1}"/>
              </a:ext>
            </a:extLst>
          </p:cNvPr>
          <p:cNvSpPr/>
          <p:nvPr userDrawn="1"/>
        </p:nvSpPr>
        <p:spPr>
          <a:xfrm>
            <a:off x="5722793"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9" name="Shape 2883">
            <a:extLst>
              <a:ext uri="{FF2B5EF4-FFF2-40B4-BE49-F238E27FC236}">
                <a16:creationId xmlns:a16="http://schemas.microsoft.com/office/drawing/2014/main" id="{AFD67924-2300-8F46-9870-C140B6B71EC7}"/>
              </a:ext>
            </a:extLst>
          </p:cNvPr>
          <p:cNvSpPr/>
          <p:nvPr userDrawn="1"/>
        </p:nvSpPr>
        <p:spPr>
          <a:xfrm>
            <a:off x="6256401"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4"/>
                  <a:pt x="15213" y="9425"/>
                  <a:pt x="15213" y="8918"/>
                </a:cubicBezTo>
                <a:cubicBezTo>
                  <a:pt x="15213" y="8811"/>
                  <a:pt x="15201" y="8718"/>
                  <a:pt x="15194" y="8620"/>
                </a:cubicBezTo>
                <a:cubicBezTo>
                  <a:pt x="15521" y="9277"/>
                  <a:pt x="15709" y="10016"/>
                  <a:pt x="15709" y="10800"/>
                </a:cubicBezTo>
                <a:moveTo>
                  <a:pt x="11488"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0"/>
                </a:cubicBezTo>
                <a:lnTo>
                  <a:pt x="10652" y="10591"/>
                </a:lnTo>
                <a:lnTo>
                  <a:pt x="9560" y="13866"/>
                </a:lnTo>
                <a:lnTo>
                  <a:pt x="7742" y="8460"/>
                </a:lnTo>
                <a:cubicBezTo>
                  <a:pt x="8042" y="8444"/>
                  <a:pt x="8313" y="8413"/>
                  <a:pt x="8313" y="8413"/>
                </a:cubicBezTo>
                <a:cubicBezTo>
                  <a:pt x="8582" y="8380"/>
                  <a:pt x="8550" y="7986"/>
                  <a:pt x="8281" y="8001"/>
                </a:cubicBezTo>
                <a:cubicBezTo>
                  <a:pt x="8281" y="8001"/>
                  <a:pt x="7473" y="8065"/>
                  <a:pt x="6951" y="8065"/>
                </a:cubicBezTo>
                <a:cubicBezTo>
                  <a:pt x="6885" y="8065"/>
                  <a:pt x="6804" y="8063"/>
                  <a:pt x="6727" y="8061"/>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8" y="8460"/>
                  <a:pt x="11488" y="8460"/>
                </a:cubicBezTo>
                <a:close/>
                <a:moveTo>
                  <a:pt x="10800" y="15709"/>
                </a:moveTo>
                <a:cubicBezTo>
                  <a:pt x="10319" y="15709"/>
                  <a:pt x="9857" y="15637"/>
                  <a:pt x="9418" y="15508"/>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9"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0" name="Shape 2884">
            <a:extLst>
              <a:ext uri="{FF2B5EF4-FFF2-40B4-BE49-F238E27FC236}">
                <a16:creationId xmlns:a16="http://schemas.microsoft.com/office/drawing/2014/main" id="{5BC9DE34-25C3-4646-AFA0-D742B45C74C1}"/>
              </a:ext>
            </a:extLst>
          </p:cNvPr>
          <p:cNvSpPr/>
          <p:nvPr userDrawn="1"/>
        </p:nvSpPr>
        <p:spPr>
          <a:xfrm>
            <a:off x="6789216"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8" y="14322"/>
                  <a:pt x="13226" y="15065"/>
                </a:cubicBezTo>
                <a:moveTo>
                  <a:pt x="10800" y="15709"/>
                </a:moveTo>
                <a:cubicBezTo>
                  <a:pt x="9746" y="15709"/>
                  <a:pt x="8772" y="15374"/>
                  <a:pt x="7971" y="14808"/>
                </a:cubicBezTo>
                <a:cubicBezTo>
                  <a:pt x="8822" y="13429"/>
                  <a:pt x="10108" y="12348"/>
                  <a:pt x="11646" y="11768"/>
                </a:cubicBezTo>
                <a:cubicBezTo>
                  <a:pt x="12027" y="12943"/>
                  <a:pt x="12241" y="14191"/>
                  <a:pt x="12264" y="15487"/>
                </a:cubicBezTo>
                <a:cubicBezTo>
                  <a:pt x="11801" y="15631"/>
                  <a:pt x="11310" y="15709"/>
                  <a:pt x="10800" y="15709"/>
                </a:cubicBezTo>
                <a:moveTo>
                  <a:pt x="5891" y="10800"/>
                </a:moveTo>
                <a:cubicBezTo>
                  <a:pt x="7640" y="10800"/>
                  <a:pt x="9312" y="10469"/>
                  <a:pt x="10852" y="9873"/>
                </a:cubicBezTo>
                <a:cubicBezTo>
                  <a:pt x="11015"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8"/>
                  <a:pt x="10353" y="9001"/>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1" name="Shape 2885">
            <a:extLst>
              <a:ext uri="{FF2B5EF4-FFF2-40B4-BE49-F238E27FC236}">
                <a16:creationId xmlns:a16="http://schemas.microsoft.com/office/drawing/2014/main" id="{18924F01-2807-BC4A-B5F8-791C9A31C6EE}"/>
              </a:ext>
            </a:extLst>
          </p:cNvPr>
          <p:cNvSpPr/>
          <p:nvPr userDrawn="1"/>
        </p:nvSpPr>
        <p:spPr>
          <a:xfrm>
            <a:off x="7348234"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7"/>
                  <a:pt x="13996" y="15061"/>
                </a:cubicBezTo>
                <a:cubicBezTo>
                  <a:pt x="13870" y="15061"/>
                  <a:pt x="13731" y="15061"/>
                  <a:pt x="13646" y="15044"/>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19"/>
                  <a:pt x="14840"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3" y="13635"/>
                </a:cubicBezTo>
                <a:lnTo>
                  <a:pt x="6433"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3" y="15708"/>
                </a:lnTo>
                <a:lnTo>
                  <a:pt x="6433" y="14316"/>
                </a:lnTo>
                <a:cubicBezTo>
                  <a:pt x="6524" y="14328"/>
                  <a:pt x="6644" y="14334"/>
                  <a:pt x="6776" y="14334"/>
                </a:cubicBezTo>
                <a:cubicBezTo>
                  <a:pt x="7370" y="14334"/>
                  <a:pt x="7878" y="14207"/>
                  <a:pt x="8221" y="13924"/>
                </a:cubicBezTo>
                <a:cubicBezTo>
                  <a:pt x="8485" y="13704"/>
                  <a:pt x="8630" y="13381"/>
                  <a:pt x="8630" y="13000"/>
                </a:cubicBezTo>
                <a:cubicBezTo>
                  <a:pt x="8630" y="12618"/>
                  <a:pt x="8439" y="12296"/>
                  <a:pt x="8155" y="12099"/>
                </a:cubicBezTo>
                <a:cubicBezTo>
                  <a:pt x="7858"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4"/>
                </a:cubicBezTo>
                <a:cubicBezTo>
                  <a:pt x="8924" y="13490"/>
                  <a:pt x="9405" y="13849"/>
                  <a:pt x="10145" y="14074"/>
                </a:cubicBezTo>
                <a:cubicBezTo>
                  <a:pt x="10679" y="14241"/>
                  <a:pt x="10891" y="14380"/>
                  <a:pt x="10891" y="14623"/>
                </a:cubicBezTo>
                <a:cubicBezTo>
                  <a:pt x="10891" y="14877"/>
                  <a:pt x="10646" y="15044"/>
                  <a:pt x="10184" y="15044"/>
                </a:cubicBezTo>
                <a:cubicBezTo>
                  <a:pt x="9755" y="15044"/>
                  <a:pt x="9339" y="14923"/>
                  <a:pt x="9069" y="14802"/>
                </a:cubicBezTo>
                <a:lnTo>
                  <a:pt x="8864" y="15529"/>
                </a:lnTo>
                <a:cubicBezTo>
                  <a:pt x="9115" y="15651"/>
                  <a:pt x="9616" y="15766"/>
                  <a:pt x="10124" y="15766"/>
                </a:cubicBezTo>
                <a:cubicBezTo>
                  <a:pt x="11346" y="15766"/>
                  <a:pt x="11920" y="15211"/>
                  <a:pt x="11920" y="14559"/>
                </a:cubicBezTo>
                <a:cubicBezTo>
                  <a:pt x="11920" y="14010"/>
                  <a:pt x="11551" y="13652"/>
                  <a:pt x="10765" y="1339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2" name="Shape 2886">
            <a:extLst>
              <a:ext uri="{FF2B5EF4-FFF2-40B4-BE49-F238E27FC236}">
                <a16:creationId xmlns:a16="http://schemas.microsoft.com/office/drawing/2014/main" id="{3FF20287-7A84-B549-B355-A305A0636537}"/>
              </a:ext>
            </a:extLst>
          </p:cNvPr>
          <p:cNvSpPr/>
          <p:nvPr userDrawn="1"/>
        </p:nvSpPr>
        <p:spPr>
          <a:xfrm>
            <a:off x="7881842"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36" y="15709"/>
                </a:moveTo>
                <a:lnTo>
                  <a:pt x="13646" y="15709"/>
                </a:lnTo>
                <a:lnTo>
                  <a:pt x="13646" y="11816"/>
                </a:lnTo>
                <a:lnTo>
                  <a:pt x="12636" y="11816"/>
                </a:lnTo>
                <a:cubicBezTo>
                  <a:pt x="12636" y="11816"/>
                  <a:pt x="12636" y="15709"/>
                  <a:pt x="126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9618" y="14051"/>
                </a:moveTo>
                <a:lnTo>
                  <a:pt x="9881" y="13225"/>
                </a:lnTo>
                <a:cubicBezTo>
                  <a:pt x="9954" y="13000"/>
                  <a:pt x="10020" y="12706"/>
                  <a:pt x="10086" y="12475"/>
                </a:cubicBezTo>
                <a:lnTo>
                  <a:pt x="10099" y="12475"/>
                </a:lnTo>
                <a:cubicBezTo>
                  <a:pt x="10165" y="12706"/>
                  <a:pt x="10245" y="12994"/>
                  <a:pt x="10324" y="13225"/>
                </a:cubicBezTo>
                <a:lnTo>
                  <a:pt x="10601" y="14051"/>
                </a:lnTo>
                <a:cubicBezTo>
                  <a:pt x="10601" y="14051"/>
                  <a:pt x="9618" y="14051"/>
                  <a:pt x="9618" y="14051"/>
                </a:cubicBezTo>
                <a:close/>
                <a:moveTo>
                  <a:pt x="9472" y="11816"/>
                </a:moveTo>
                <a:lnTo>
                  <a:pt x="8113" y="15709"/>
                </a:lnTo>
                <a:lnTo>
                  <a:pt x="9155" y="15709"/>
                </a:lnTo>
                <a:lnTo>
                  <a:pt x="9472" y="14710"/>
                </a:lnTo>
                <a:lnTo>
                  <a:pt x="10746" y="14710"/>
                </a:lnTo>
                <a:lnTo>
                  <a:pt x="11089" y="15709"/>
                </a:lnTo>
                <a:lnTo>
                  <a:pt x="12172" y="15709"/>
                </a:lnTo>
                <a:lnTo>
                  <a:pt x="10792" y="11816"/>
                </a:lnTo>
                <a:cubicBezTo>
                  <a:pt x="10792" y="11816"/>
                  <a:pt x="9472" y="11816"/>
                  <a:pt x="9472" y="1181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3" name="Shape 2887">
            <a:extLst>
              <a:ext uri="{FF2B5EF4-FFF2-40B4-BE49-F238E27FC236}">
                <a16:creationId xmlns:a16="http://schemas.microsoft.com/office/drawing/2014/main" id="{4AF77878-6A99-AE4F-A758-EAA9ED3EB08B}"/>
              </a:ext>
            </a:extLst>
          </p:cNvPr>
          <p:cNvSpPr/>
          <p:nvPr userDrawn="1"/>
        </p:nvSpPr>
        <p:spPr>
          <a:xfrm>
            <a:off x="8415451"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836" y="15709"/>
                </a:moveTo>
                <a:lnTo>
                  <a:pt x="14845" y="15709"/>
                </a:lnTo>
                <a:lnTo>
                  <a:pt x="14845" y="14144"/>
                </a:lnTo>
                <a:lnTo>
                  <a:pt x="16443" y="14144"/>
                </a:lnTo>
                <a:lnTo>
                  <a:pt x="16443" y="13428"/>
                </a:lnTo>
                <a:lnTo>
                  <a:pt x="14845" y="13428"/>
                </a:lnTo>
                <a:lnTo>
                  <a:pt x="14845" y="12538"/>
                </a:lnTo>
                <a:lnTo>
                  <a:pt x="16555" y="12538"/>
                </a:lnTo>
                <a:lnTo>
                  <a:pt x="16555" y="11816"/>
                </a:lnTo>
                <a:lnTo>
                  <a:pt x="13836" y="11816"/>
                </a:lnTo>
                <a:cubicBezTo>
                  <a:pt x="13836" y="11816"/>
                  <a:pt x="13836" y="15709"/>
                  <a:pt x="138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0396" y="15062"/>
                </a:moveTo>
                <a:cubicBezTo>
                  <a:pt x="10270" y="15062"/>
                  <a:pt x="10131" y="15062"/>
                  <a:pt x="10045" y="15045"/>
                </a:cubicBezTo>
                <a:lnTo>
                  <a:pt x="10045" y="12498"/>
                </a:lnTo>
                <a:cubicBezTo>
                  <a:pt x="10131" y="12480"/>
                  <a:pt x="10277" y="12463"/>
                  <a:pt x="10501" y="12463"/>
                </a:cubicBezTo>
                <a:cubicBezTo>
                  <a:pt x="11366" y="12463"/>
                  <a:pt x="11907" y="12891"/>
                  <a:pt x="11900" y="13699"/>
                </a:cubicBezTo>
                <a:cubicBezTo>
                  <a:pt x="11900" y="14629"/>
                  <a:pt x="11306" y="15068"/>
                  <a:pt x="10396" y="15062"/>
                </a:cubicBezTo>
                <a:moveTo>
                  <a:pt x="10396" y="11787"/>
                </a:moveTo>
                <a:cubicBezTo>
                  <a:pt x="9887" y="11787"/>
                  <a:pt x="9405" y="11816"/>
                  <a:pt x="9036" y="11868"/>
                </a:cubicBezTo>
                <a:lnTo>
                  <a:pt x="9036" y="15691"/>
                </a:lnTo>
                <a:cubicBezTo>
                  <a:pt x="9287" y="15720"/>
                  <a:pt x="9656" y="15749"/>
                  <a:pt x="10178" y="15749"/>
                </a:cubicBezTo>
                <a:cubicBezTo>
                  <a:pt x="11048" y="15749"/>
                  <a:pt x="11762" y="15587"/>
                  <a:pt x="12231" y="15246"/>
                </a:cubicBezTo>
                <a:cubicBezTo>
                  <a:pt x="12660" y="14929"/>
                  <a:pt x="12970" y="14415"/>
                  <a:pt x="12970" y="13670"/>
                </a:cubicBezTo>
                <a:cubicBezTo>
                  <a:pt x="12970" y="12983"/>
                  <a:pt x="12680" y="12503"/>
                  <a:pt x="12217" y="12203"/>
                </a:cubicBezTo>
                <a:cubicBezTo>
                  <a:pt x="11788" y="11920"/>
                  <a:pt x="11241" y="11787"/>
                  <a:pt x="10396" y="11787"/>
                </a:cubicBezTo>
                <a:moveTo>
                  <a:pt x="6769" y="13659"/>
                </a:moveTo>
                <a:cubicBezTo>
                  <a:pt x="6623" y="13659"/>
                  <a:pt x="6518" y="13653"/>
                  <a:pt x="6432" y="13636"/>
                </a:cubicBezTo>
                <a:lnTo>
                  <a:pt x="6432" y="12486"/>
                </a:lnTo>
                <a:cubicBezTo>
                  <a:pt x="6505" y="12469"/>
                  <a:pt x="6643" y="12452"/>
                  <a:pt x="6848" y="12452"/>
                </a:cubicBezTo>
                <a:cubicBezTo>
                  <a:pt x="7350" y="12452"/>
                  <a:pt x="7634" y="12665"/>
                  <a:pt x="7634" y="13023"/>
                </a:cubicBezTo>
                <a:cubicBezTo>
                  <a:pt x="7634" y="13422"/>
                  <a:pt x="7304" y="13659"/>
                  <a:pt x="6769" y="13659"/>
                </a:cubicBezTo>
                <a:moveTo>
                  <a:pt x="6796" y="11787"/>
                </a:moveTo>
                <a:cubicBezTo>
                  <a:pt x="6182" y="11787"/>
                  <a:pt x="5746" y="11822"/>
                  <a:pt x="5436" y="11868"/>
                </a:cubicBezTo>
                <a:lnTo>
                  <a:pt x="5436" y="15709"/>
                </a:lnTo>
                <a:lnTo>
                  <a:pt x="6432" y="15709"/>
                </a:lnTo>
                <a:lnTo>
                  <a:pt x="6432" y="14317"/>
                </a:lnTo>
                <a:cubicBezTo>
                  <a:pt x="6525" y="14328"/>
                  <a:pt x="6643" y="14334"/>
                  <a:pt x="6776" y="14334"/>
                </a:cubicBezTo>
                <a:cubicBezTo>
                  <a:pt x="7370" y="14334"/>
                  <a:pt x="7878" y="14207"/>
                  <a:pt x="8221" y="13924"/>
                </a:cubicBezTo>
                <a:cubicBezTo>
                  <a:pt x="8486" y="13705"/>
                  <a:pt x="8631" y="13381"/>
                  <a:pt x="8631" y="13000"/>
                </a:cubicBezTo>
                <a:cubicBezTo>
                  <a:pt x="8631" y="12619"/>
                  <a:pt x="8439" y="12296"/>
                  <a:pt x="8155" y="12099"/>
                </a:cubicBezTo>
                <a:cubicBezTo>
                  <a:pt x="7859" y="11892"/>
                  <a:pt x="7416" y="11787"/>
                  <a:pt x="6796" y="1178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4" name="Shape 2888">
            <a:extLst>
              <a:ext uri="{FF2B5EF4-FFF2-40B4-BE49-F238E27FC236}">
                <a16:creationId xmlns:a16="http://schemas.microsoft.com/office/drawing/2014/main" id="{9FCC7956-A126-F34D-B3A1-17F7E1CBDC7B}"/>
              </a:ext>
            </a:extLst>
          </p:cNvPr>
          <p:cNvSpPr/>
          <p:nvPr userDrawn="1"/>
        </p:nvSpPr>
        <p:spPr>
          <a:xfrm>
            <a:off x="8949059"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36" y="15709"/>
                </a:moveTo>
                <a:lnTo>
                  <a:pt x="13945" y="15709"/>
                </a:lnTo>
                <a:lnTo>
                  <a:pt x="13945" y="14144"/>
                </a:lnTo>
                <a:lnTo>
                  <a:pt x="15543" y="14144"/>
                </a:lnTo>
                <a:lnTo>
                  <a:pt x="15543" y="13428"/>
                </a:lnTo>
                <a:lnTo>
                  <a:pt x="13945" y="13428"/>
                </a:lnTo>
                <a:lnTo>
                  <a:pt x="13945" y="12538"/>
                </a:lnTo>
                <a:lnTo>
                  <a:pt x="15655" y="12538"/>
                </a:lnTo>
                <a:lnTo>
                  <a:pt x="15655" y="11816"/>
                </a:lnTo>
                <a:lnTo>
                  <a:pt x="12936" y="11816"/>
                </a:lnTo>
                <a:cubicBezTo>
                  <a:pt x="12936" y="11816"/>
                  <a:pt x="12936" y="15709"/>
                  <a:pt x="129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1136" y="15709"/>
                </a:moveTo>
                <a:lnTo>
                  <a:pt x="12145" y="15709"/>
                </a:lnTo>
                <a:lnTo>
                  <a:pt x="12145" y="11816"/>
                </a:lnTo>
                <a:lnTo>
                  <a:pt x="11136" y="11816"/>
                </a:lnTo>
                <a:cubicBezTo>
                  <a:pt x="11136" y="11816"/>
                  <a:pt x="11136" y="15709"/>
                  <a:pt x="11136" y="15709"/>
                </a:cubicBezTo>
                <a:close/>
                <a:moveTo>
                  <a:pt x="8395" y="14167"/>
                </a:moveTo>
                <a:lnTo>
                  <a:pt x="9082" y="14167"/>
                </a:lnTo>
                <a:lnTo>
                  <a:pt x="9082" y="14981"/>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6"/>
                  <a:pt x="8672" y="11776"/>
                </a:cubicBezTo>
                <a:cubicBezTo>
                  <a:pt x="7213" y="11776"/>
                  <a:pt x="6138" y="12515"/>
                  <a:pt x="6131" y="13809"/>
                </a:cubicBezTo>
                <a:cubicBezTo>
                  <a:pt x="6124" y="14381"/>
                  <a:pt x="6349" y="14888"/>
                  <a:pt x="6758" y="15223"/>
                </a:cubicBezTo>
                <a:cubicBezTo>
                  <a:pt x="7167" y="15570"/>
                  <a:pt x="7755" y="15749"/>
                  <a:pt x="8566" y="15749"/>
                </a:cubicBezTo>
                <a:cubicBezTo>
                  <a:pt x="9155" y="15749"/>
                  <a:pt x="9742" y="15622"/>
                  <a:pt x="10052" y="15530"/>
                </a:cubicBezTo>
                <a:lnTo>
                  <a:pt x="10052" y="13479"/>
                </a:lnTo>
                <a:lnTo>
                  <a:pt x="8395" y="13479"/>
                </a:lnTo>
                <a:cubicBezTo>
                  <a:pt x="8395" y="13479"/>
                  <a:pt x="8395" y="14167"/>
                  <a:pt x="8395" y="1416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5" name="Shape 2889">
            <a:extLst>
              <a:ext uri="{FF2B5EF4-FFF2-40B4-BE49-F238E27FC236}">
                <a16:creationId xmlns:a16="http://schemas.microsoft.com/office/drawing/2014/main" id="{83B9C340-6E37-D249-BAD1-66C1BF6C6FA0}"/>
              </a:ext>
            </a:extLst>
          </p:cNvPr>
          <p:cNvSpPr/>
          <p:nvPr userDrawn="1"/>
        </p:nvSpPr>
        <p:spPr>
          <a:xfrm>
            <a:off x="9482666" y="5046502"/>
            <a:ext cx="227896" cy="279509"/>
          </a:xfrm>
          <a:custGeom>
            <a:avLst/>
            <a:gdLst/>
            <a:ahLst/>
            <a:cxnLst>
              <a:cxn ang="0">
                <a:pos x="wd2" y="hd2"/>
              </a:cxn>
              <a:cxn ang="5400000">
                <a:pos x="wd2" y="hd2"/>
              </a:cxn>
              <a:cxn ang="10800000">
                <a:pos x="wd2" y="hd2"/>
              </a:cxn>
              <a:cxn ang="16200000">
                <a:pos x="wd2" y="hd2"/>
              </a:cxn>
            </a:cxnLst>
            <a:rect l="0" t="0" r="r" b="b"/>
            <a:pathLst>
              <a:path w="21600" h="21600" extrusionOk="0">
                <a:moveTo>
                  <a:pt x="10069" y="13659"/>
                </a:moveTo>
                <a:cubicBezTo>
                  <a:pt x="9923" y="13659"/>
                  <a:pt x="9818" y="13653"/>
                  <a:pt x="9732" y="13636"/>
                </a:cubicBezTo>
                <a:lnTo>
                  <a:pt x="9732" y="12486"/>
                </a:lnTo>
                <a:cubicBezTo>
                  <a:pt x="9805" y="12469"/>
                  <a:pt x="9943" y="12452"/>
                  <a:pt x="10148" y="12452"/>
                </a:cubicBezTo>
                <a:cubicBezTo>
                  <a:pt x="10650" y="12452"/>
                  <a:pt x="10934" y="12665"/>
                  <a:pt x="10934" y="13023"/>
                </a:cubicBezTo>
                <a:cubicBezTo>
                  <a:pt x="10934" y="13422"/>
                  <a:pt x="10604" y="13659"/>
                  <a:pt x="10069" y="13659"/>
                </a:cubicBezTo>
                <a:moveTo>
                  <a:pt x="10096" y="11787"/>
                </a:moveTo>
                <a:cubicBezTo>
                  <a:pt x="9481" y="11787"/>
                  <a:pt x="9046" y="11822"/>
                  <a:pt x="8736" y="11869"/>
                </a:cubicBezTo>
                <a:lnTo>
                  <a:pt x="8736" y="15709"/>
                </a:lnTo>
                <a:lnTo>
                  <a:pt x="9732" y="15709"/>
                </a:lnTo>
                <a:lnTo>
                  <a:pt x="9732" y="14317"/>
                </a:lnTo>
                <a:cubicBezTo>
                  <a:pt x="9825" y="14328"/>
                  <a:pt x="9943" y="14334"/>
                  <a:pt x="10076" y="14334"/>
                </a:cubicBezTo>
                <a:cubicBezTo>
                  <a:pt x="10670" y="14334"/>
                  <a:pt x="11178" y="14207"/>
                  <a:pt x="11521" y="13924"/>
                </a:cubicBezTo>
                <a:cubicBezTo>
                  <a:pt x="11786" y="13705"/>
                  <a:pt x="11931" y="13382"/>
                  <a:pt x="11931" y="13000"/>
                </a:cubicBezTo>
                <a:cubicBezTo>
                  <a:pt x="11931" y="12619"/>
                  <a:pt x="11739" y="12296"/>
                  <a:pt x="11455" y="12099"/>
                </a:cubicBezTo>
                <a:cubicBezTo>
                  <a:pt x="11159" y="11891"/>
                  <a:pt x="10716" y="11787"/>
                  <a:pt x="10096" y="11787"/>
                </a:cubicBezTo>
                <a:moveTo>
                  <a:pt x="12131" y="13809"/>
                </a:moveTo>
                <a:cubicBezTo>
                  <a:pt x="12124" y="14381"/>
                  <a:pt x="12349" y="14888"/>
                  <a:pt x="12758" y="15224"/>
                </a:cubicBezTo>
                <a:cubicBezTo>
                  <a:pt x="13167" y="15571"/>
                  <a:pt x="13755" y="15749"/>
                  <a:pt x="14566" y="15749"/>
                </a:cubicBezTo>
                <a:cubicBezTo>
                  <a:pt x="15155" y="15749"/>
                  <a:pt x="15742" y="15622"/>
                  <a:pt x="16052" y="15530"/>
                </a:cubicBezTo>
                <a:lnTo>
                  <a:pt x="16052" y="13479"/>
                </a:lnTo>
                <a:lnTo>
                  <a:pt x="14395" y="13479"/>
                </a:lnTo>
                <a:lnTo>
                  <a:pt x="14395" y="14167"/>
                </a:lnTo>
                <a:lnTo>
                  <a:pt x="15081" y="14167"/>
                </a:lnTo>
                <a:lnTo>
                  <a:pt x="15081" y="14981"/>
                </a:lnTo>
                <a:cubicBezTo>
                  <a:pt x="15002" y="15015"/>
                  <a:pt x="14818" y="15039"/>
                  <a:pt x="14586" y="15039"/>
                </a:cubicBezTo>
                <a:cubicBezTo>
                  <a:pt x="13761" y="15039"/>
                  <a:pt x="13187" y="14566"/>
                  <a:pt x="13187" y="13762"/>
                </a:cubicBezTo>
                <a:cubicBezTo>
                  <a:pt x="13187" y="12919"/>
                  <a:pt x="13821" y="12503"/>
                  <a:pt x="14659" y="12503"/>
                </a:cubicBezTo>
                <a:cubicBezTo>
                  <a:pt x="15148" y="12503"/>
                  <a:pt x="15451" y="12579"/>
                  <a:pt x="15696" y="12671"/>
                </a:cubicBezTo>
                <a:lnTo>
                  <a:pt x="15906" y="11966"/>
                </a:lnTo>
                <a:cubicBezTo>
                  <a:pt x="15689" y="11874"/>
                  <a:pt x="15247" y="11776"/>
                  <a:pt x="14672" y="11776"/>
                </a:cubicBezTo>
                <a:cubicBezTo>
                  <a:pt x="13213" y="11776"/>
                  <a:pt x="12138" y="12515"/>
                  <a:pt x="12131" y="13809"/>
                </a:cubicBezTo>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6606" y="14265"/>
                </a:moveTo>
                <a:cubicBezTo>
                  <a:pt x="6606" y="14872"/>
                  <a:pt x="6343" y="15039"/>
                  <a:pt x="5920" y="15039"/>
                </a:cubicBezTo>
                <a:cubicBezTo>
                  <a:pt x="5722" y="15039"/>
                  <a:pt x="5544" y="15010"/>
                  <a:pt x="5406" y="14969"/>
                </a:cubicBezTo>
                <a:lnTo>
                  <a:pt x="5293" y="15680"/>
                </a:lnTo>
                <a:cubicBezTo>
                  <a:pt x="5491" y="15738"/>
                  <a:pt x="5795" y="15773"/>
                  <a:pt x="6026" y="15773"/>
                </a:cubicBezTo>
                <a:cubicBezTo>
                  <a:pt x="7003" y="15773"/>
                  <a:pt x="7610" y="15385"/>
                  <a:pt x="7610" y="14276"/>
                </a:cubicBezTo>
                <a:lnTo>
                  <a:pt x="7610" y="11816"/>
                </a:lnTo>
                <a:lnTo>
                  <a:pt x="6606" y="11816"/>
                </a:lnTo>
                <a:cubicBezTo>
                  <a:pt x="6606" y="11816"/>
                  <a:pt x="6606" y="14265"/>
                  <a:pt x="6606" y="1426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6" name="Shape 2890">
            <a:extLst>
              <a:ext uri="{FF2B5EF4-FFF2-40B4-BE49-F238E27FC236}">
                <a16:creationId xmlns:a16="http://schemas.microsoft.com/office/drawing/2014/main" id="{023D4157-1D7B-7D47-B747-4BEA9C499615}"/>
              </a:ext>
            </a:extLst>
          </p:cNvPr>
          <p:cNvSpPr/>
          <p:nvPr userDrawn="1"/>
        </p:nvSpPr>
        <p:spPr>
          <a:xfrm>
            <a:off x="10015482"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3031" y="13809"/>
                </a:moveTo>
                <a:cubicBezTo>
                  <a:pt x="13024" y="14381"/>
                  <a:pt x="13249" y="14888"/>
                  <a:pt x="13658" y="15223"/>
                </a:cubicBezTo>
                <a:cubicBezTo>
                  <a:pt x="14067" y="15570"/>
                  <a:pt x="14655" y="15749"/>
                  <a:pt x="15467" y="15749"/>
                </a:cubicBezTo>
                <a:cubicBezTo>
                  <a:pt x="16054" y="15749"/>
                  <a:pt x="16642" y="15622"/>
                  <a:pt x="16952" y="15530"/>
                </a:cubicBezTo>
                <a:lnTo>
                  <a:pt x="16952" y="13479"/>
                </a:lnTo>
                <a:lnTo>
                  <a:pt x="15295" y="13479"/>
                </a:lnTo>
                <a:lnTo>
                  <a:pt x="15295" y="14167"/>
                </a:lnTo>
                <a:lnTo>
                  <a:pt x="15981" y="14167"/>
                </a:lnTo>
                <a:lnTo>
                  <a:pt x="15981" y="14981"/>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6"/>
                  <a:pt x="15572" y="11776"/>
                </a:cubicBezTo>
                <a:cubicBezTo>
                  <a:pt x="14113" y="11776"/>
                  <a:pt x="13037" y="12515"/>
                  <a:pt x="13031" y="13809"/>
                </a:cubicBezTo>
                <a:moveTo>
                  <a:pt x="6169" y="13659"/>
                </a:moveTo>
                <a:cubicBezTo>
                  <a:pt x="6023" y="13659"/>
                  <a:pt x="5918" y="13653"/>
                  <a:pt x="5832" y="13636"/>
                </a:cubicBezTo>
                <a:lnTo>
                  <a:pt x="5832" y="12486"/>
                </a:lnTo>
                <a:cubicBezTo>
                  <a:pt x="5905" y="12469"/>
                  <a:pt x="6043" y="12452"/>
                  <a:pt x="6248" y="12452"/>
                </a:cubicBezTo>
                <a:cubicBezTo>
                  <a:pt x="6750" y="12452"/>
                  <a:pt x="7034" y="12665"/>
                  <a:pt x="7034" y="13023"/>
                </a:cubicBezTo>
                <a:cubicBezTo>
                  <a:pt x="7034" y="13422"/>
                  <a:pt x="6704" y="13659"/>
                  <a:pt x="6169" y="13659"/>
                </a:cubicBezTo>
                <a:moveTo>
                  <a:pt x="6196" y="11787"/>
                </a:moveTo>
                <a:cubicBezTo>
                  <a:pt x="5582" y="11787"/>
                  <a:pt x="5146" y="11822"/>
                  <a:pt x="4836" y="11868"/>
                </a:cubicBezTo>
                <a:lnTo>
                  <a:pt x="4836" y="15709"/>
                </a:lnTo>
                <a:lnTo>
                  <a:pt x="5832" y="15709"/>
                </a:lnTo>
                <a:lnTo>
                  <a:pt x="5832" y="14317"/>
                </a:lnTo>
                <a:cubicBezTo>
                  <a:pt x="5925" y="14328"/>
                  <a:pt x="6043" y="14334"/>
                  <a:pt x="6176" y="14334"/>
                </a:cubicBezTo>
                <a:cubicBezTo>
                  <a:pt x="6770" y="14334"/>
                  <a:pt x="7278" y="14207"/>
                  <a:pt x="7621" y="13924"/>
                </a:cubicBezTo>
                <a:cubicBezTo>
                  <a:pt x="7886" y="13705"/>
                  <a:pt x="8031" y="13381"/>
                  <a:pt x="8031" y="13000"/>
                </a:cubicBezTo>
                <a:cubicBezTo>
                  <a:pt x="8031" y="12619"/>
                  <a:pt x="7839" y="12296"/>
                  <a:pt x="7555" y="12099"/>
                </a:cubicBezTo>
                <a:cubicBezTo>
                  <a:pt x="7259" y="11892"/>
                  <a:pt x="6816" y="11787"/>
                  <a:pt x="6196" y="11787"/>
                </a:cubicBezTo>
                <a:moveTo>
                  <a:pt x="11195" y="12954"/>
                </a:moveTo>
                <a:cubicBezTo>
                  <a:pt x="11195" y="13537"/>
                  <a:pt x="11215" y="14063"/>
                  <a:pt x="11280" y="14577"/>
                </a:cubicBezTo>
                <a:lnTo>
                  <a:pt x="11261" y="14577"/>
                </a:lnTo>
                <a:cubicBezTo>
                  <a:pt x="11062" y="14138"/>
                  <a:pt x="10799" y="13653"/>
                  <a:pt x="10535" y="13243"/>
                </a:cubicBezTo>
                <a:lnTo>
                  <a:pt x="9611" y="11816"/>
                </a:lnTo>
                <a:lnTo>
                  <a:pt x="8436" y="11816"/>
                </a:lnTo>
                <a:lnTo>
                  <a:pt x="8436" y="15709"/>
                </a:lnTo>
                <a:lnTo>
                  <a:pt x="9360" y="15709"/>
                </a:lnTo>
                <a:lnTo>
                  <a:pt x="9360" y="14536"/>
                </a:lnTo>
                <a:cubicBezTo>
                  <a:pt x="9360" y="13901"/>
                  <a:pt x="9347" y="13352"/>
                  <a:pt x="9320" y="12838"/>
                </a:cubicBezTo>
                <a:lnTo>
                  <a:pt x="9340" y="12833"/>
                </a:lnTo>
                <a:cubicBezTo>
                  <a:pt x="9558" y="13289"/>
                  <a:pt x="9848" y="13791"/>
                  <a:pt x="10112" y="14207"/>
                </a:cubicBezTo>
                <a:lnTo>
                  <a:pt x="11062" y="15709"/>
                </a:lnTo>
                <a:lnTo>
                  <a:pt x="12119" y="15709"/>
                </a:lnTo>
                <a:lnTo>
                  <a:pt x="12119" y="11816"/>
                </a:lnTo>
                <a:lnTo>
                  <a:pt x="11195" y="11816"/>
                </a:lnTo>
                <a:cubicBezTo>
                  <a:pt x="11195" y="11816"/>
                  <a:pt x="11195" y="12954"/>
                  <a:pt x="11195" y="1295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7" name="TextBox 296">
            <a:extLst>
              <a:ext uri="{FF2B5EF4-FFF2-40B4-BE49-F238E27FC236}">
                <a16:creationId xmlns:a16="http://schemas.microsoft.com/office/drawing/2014/main" id="{223879BF-3F31-7846-A39B-624B8CFE8655}"/>
              </a:ext>
            </a:extLst>
          </p:cNvPr>
          <p:cNvSpPr txBox="1"/>
          <p:nvPr userDrawn="1"/>
        </p:nvSpPr>
        <p:spPr>
          <a:xfrm>
            <a:off x="4055266" y="87371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E-COMMERCE</a:t>
            </a:r>
          </a:p>
        </p:txBody>
      </p:sp>
      <p:sp>
        <p:nvSpPr>
          <p:cNvPr id="298" name="TextBox 297">
            <a:extLst>
              <a:ext uri="{FF2B5EF4-FFF2-40B4-BE49-F238E27FC236}">
                <a16:creationId xmlns:a16="http://schemas.microsoft.com/office/drawing/2014/main" id="{A4144F66-0E9F-0148-8293-39CDE52C4D02}"/>
              </a:ext>
            </a:extLst>
          </p:cNvPr>
          <p:cNvSpPr txBox="1"/>
          <p:nvPr userDrawn="1"/>
        </p:nvSpPr>
        <p:spPr>
          <a:xfrm>
            <a:off x="4053678" y="333609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WEB</a:t>
            </a:r>
          </a:p>
        </p:txBody>
      </p:sp>
    </p:spTree>
    <p:extLst>
      <p:ext uri="{BB962C8B-B14F-4D97-AF65-F5344CB8AC3E}">
        <p14:creationId xmlns:p14="http://schemas.microsoft.com/office/powerpoint/2010/main" val="281040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4">
    <p:spTree>
      <p:nvGrpSpPr>
        <p:cNvPr id="1" name=""/>
        <p:cNvGrpSpPr/>
        <p:nvPr/>
      </p:nvGrpSpPr>
      <p:grpSpPr>
        <a:xfrm>
          <a:off x="0" y="0"/>
          <a:ext cx="0" cy="0"/>
          <a:chOff x="0" y="0"/>
          <a:chExt cx="0" cy="0"/>
        </a:xfrm>
      </p:grpSpPr>
      <p:sp>
        <p:nvSpPr>
          <p:cNvPr id="84" name="Shape 2895">
            <a:extLst>
              <a:ext uri="{FF2B5EF4-FFF2-40B4-BE49-F238E27FC236}">
                <a16:creationId xmlns:a16="http://schemas.microsoft.com/office/drawing/2014/main" id="{8524B109-AF10-A24C-A53C-296950133C53}"/>
              </a:ext>
            </a:extLst>
          </p:cNvPr>
          <p:cNvSpPr/>
          <p:nvPr userDrawn="1"/>
        </p:nvSpPr>
        <p:spPr>
          <a:xfrm>
            <a:off x="2016120" y="1489112"/>
            <a:ext cx="13975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7" y="15709"/>
                  <a:pt x="20102" y="15764"/>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4"/>
                  <a:pt x="1253" y="15709"/>
                  <a:pt x="982" y="15709"/>
                </a:cubicBezTo>
                <a:cubicBezTo>
                  <a:pt x="440" y="15709"/>
                  <a:pt x="0" y="15929"/>
                  <a:pt x="0" y="16200"/>
                </a:cubicBezTo>
                <a:cubicBezTo>
                  <a:pt x="0" y="16336"/>
                  <a:pt x="110" y="16458"/>
                  <a:pt x="288" y="16547"/>
                </a:cubicBezTo>
                <a:lnTo>
                  <a:pt x="10106" y="21456"/>
                </a:lnTo>
                <a:cubicBezTo>
                  <a:pt x="10284" y="21545"/>
                  <a:pt x="10529" y="21600"/>
                  <a:pt x="10800" y="21600"/>
                </a:cubicBezTo>
                <a:cubicBezTo>
                  <a:pt x="11071" y="21600"/>
                  <a:pt x="11316" y="21545"/>
                  <a:pt x="11494" y="21456"/>
                </a:cubicBezTo>
                <a:lnTo>
                  <a:pt x="21312" y="16547"/>
                </a:lnTo>
                <a:cubicBezTo>
                  <a:pt x="21490" y="16458"/>
                  <a:pt x="21600" y="16336"/>
                  <a:pt x="21600" y="16200"/>
                </a:cubicBezTo>
                <a:cubicBezTo>
                  <a:pt x="21600" y="15929"/>
                  <a:pt x="21160" y="15709"/>
                  <a:pt x="20618"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5" name="Shape 2896">
            <a:extLst>
              <a:ext uri="{FF2B5EF4-FFF2-40B4-BE49-F238E27FC236}">
                <a16:creationId xmlns:a16="http://schemas.microsoft.com/office/drawing/2014/main" id="{ED6C507E-3E0A-9F4D-AAD9-A4FA6D2BC4F1}"/>
              </a:ext>
            </a:extLst>
          </p:cNvPr>
          <p:cNvSpPr/>
          <p:nvPr userDrawn="1"/>
        </p:nvSpPr>
        <p:spPr>
          <a:xfrm>
            <a:off x="2549728" y="1489112"/>
            <a:ext cx="139755" cy="279509"/>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5"/>
                  <a:pt x="11071" y="0"/>
                  <a:pt x="10800" y="0"/>
                </a:cubicBezTo>
                <a:cubicBezTo>
                  <a:pt x="10529" y="0"/>
                  <a:pt x="10284" y="55"/>
                  <a:pt x="10106" y="144"/>
                </a:cubicBezTo>
                <a:lnTo>
                  <a:pt x="288" y="5053"/>
                </a:lnTo>
                <a:cubicBezTo>
                  <a:pt x="110" y="5142"/>
                  <a:pt x="0" y="5264"/>
                  <a:pt x="0" y="5400"/>
                </a:cubicBezTo>
                <a:cubicBezTo>
                  <a:pt x="0" y="5671"/>
                  <a:pt x="440" y="5891"/>
                  <a:pt x="982" y="5891"/>
                </a:cubicBezTo>
                <a:cubicBezTo>
                  <a:pt x="1253"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7" y="5891"/>
                  <a:pt x="20618" y="5891"/>
                </a:cubicBezTo>
                <a:cubicBezTo>
                  <a:pt x="21160" y="5891"/>
                  <a:pt x="21600" y="5671"/>
                  <a:pt x="21600" y="5400"/>
                </a:cubicBezTo>
                <a:cubicBezTo>
                  <a:pt x="21600" y="5264"/>
                  <a:pt x="21490" y="5142"/>
                  <a:pt x="21312" y="50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6" name="Shape 2897">
            <a:extLst>
              <a:ext uri="{FF2B5EF4-FFF2-40B4-BE49-F238E27FC236}">
                <a16:creationId xmlns:a16="http://schemas.microsoft.com/office/drawing/2014/main" id="{969493FB-485E-1945-B7BD-27DEB37CEFE5}"/>
              </a:ext>
            </a:extLst>
          </p:cNvPr>
          <p:cNvSpPr/>
          <p:nvPr userDrawn="1"/>
        </p:nvSpPr>
        <p:spPr>
          <a:xfrm>
            <a:off x="3013460" y="1558989"/>
            <a:ext cx="279509" cy="139755"/>
          </a:xfrm>
          <a:custGeom>
            <a:avLst/>
            <a:gdLst/>
            <a:ahLst/>
            <a:cxnLst>
              <a:cxn ang="0">
                <a:pos x="wd2" y="hd2"/>
              </a:cxn>
              <a:cxn ang="5400000">
                <a:pos x="wd2" y="hd2"/>
              </a:cxn>
              <a:cxn ang="10800000">
                <a:pos x="wd2" y="hd2"/>
              </a:cxn>
              <a:cxn ang="16200000">
                <a:pos x="wd2" y="hd2"/>
              </a:cxn>
            </a:cxnLst>
            <a:rect l="0" t="0" r="r" b="b"/>
            <a:pathLst>
              <a:path w="21600" h="21600" extrusionOk="0">
                <a:moveTo>
                  <a:pt x="21109" y="9818"/>
                </a:moveTo>
                <a:lnTo>
                  <a:pt x="1676" y="9818"/>
                </a:lnTo>
                <a:lnTo>
                  <a:pt x="5747" y="1676"/>
                </a:lnTo>
                <a:cubicBezTo>
                  <a:pt x="5836" y="1499"/>
                  <a:pt x="5891" y="1253"/>
                  <a:pt x="5891" y="982"/>
                </a:cubicBezTo>
                <a:cubicBezTo>
                  <a:pt x="5891" y="439"/>
                  <a:pt x="5671" y="0"/>
                  <a:pt x="5400" y="0"/>
                </a:cubicBezTo>
                <a:cubicBezTo>
                  <a:pt x="5265" y="0"/>
                  <a:pt x="5142" y="110"/>
                  <a:pt x="5053" y="288"/>
                </a:cubicBezTo>
                <a:lnTo>
                  <a:pt x="144" y="10106"/>
                </a:lnTo>
                <a:cubicBezTo>
                  <a:pt x="55" y="10284"/>
                  <a:pt x="0" y="10530"/>
                  <a:pt x="0" y="10800"/>
                </a:cubicBezTo>
                <a:cubicBezTo>
                  <a:pt x="0" y="11071"/>
                  <a:pt x="55" y="11317"/>
                  <a:pt x="144" y="11494"/>
                </a:cubicBezTo>
                <a:lnTo>
                  <a:pt x="5053" y="21312"/>
                </a:lnTo>
                <a:cubicBezTo>
                  <a:pt x="5142" y="21491"/>
                  <a:pt x="5265" y="21600"/>
                  <a:pt x="5400" y="21600"/>
                </a:cubicBezTo>
                <a:cubicBezTo>
                  <a:pt x="5671" y="21600"/>
                  <a:pt x="5891" y="21161"/>
                  <a:pt x="5891" y="20618"/>
                </a:cubicBezTo>
                <a:cubicBezTo>
                  <a:pt x="5891" y="20348"/>
                  <a:pt x="5836" y="20102"/>
                  <a:pt x="5747" y="19924"/>
                </a:cubicBezTo>
                <a:lnTo>
                  <a:pt x="1676" y="11782"/>
                </a:lnTo>
                <a:lnTo>
                  <a:pt x="21109" y="11782"/>
                </a:lnTo>
                <a:cubicBezTo>
                  <a:pt x="21380" y="11782"/>
                  <a:pt x="21600" y="11343"/>
                  <a:pt x="21600" y="10800"/>
                </a:cubicBezTo>
                <a:cubicBezTo>
                  <a:pt x="21600" y="10257"/>
                  <a:pt x="21380" y="9818"/>
                  <a:pt x="21109"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7" name="Shape 2898">
            <a:extLst>
              <a:ext uri="{FF2B5EF4-FFF2-40B4-BE49-F238E27FC236}">
                <a16:creationId xmlns:a16="http://schemas.microsoft.com/office/drawing/2014/main" id="{5570B1E2-6B71-3044-A200-87833FA8267B}"/>
              </a:ext>
            </a:extLst>
          </p:cNvPr>
          <p:cNvSpPr/>
          <p:nvPr userDrawn="1"/>
        </p:nvSpPr>
        <p:spPr>
          <a:xfrm>
            <a:off x="3547068" y="1558989"/>
            <a:ext cx="279509" cy="139755"/>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0"/>
                  <a:pt x="16336" y="0"/>
                  <a:pt x="16200" y="0"/>
                </a:cubicBezTo>
                <a:cubicBezTo>
                  <a:pt x="15929" y="0"/>
                  <a:pt x="15709" y="439"/>
                  <a:pt x="15709" y="982"/>
                </a:cubicBezTo>
                <a:cubicBezTo>
                  <a:pt x="15709" y="1253"/>
                  <a:pt x="15764" y="1499"/>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7"/>
                  <a:pt x="15709" y="20618"/>
                </a:cubicBezTo>
                <a:cubicBezTo>
                  <a:pt x="15709" y="21161"/>
                  <a:pt x="15929" y="21600"/>
                  <a:pt x="16200" y="21600"/>
                </a:cubicBezTo>
                <a:cubicBezTo>
                  <a:pt x="16336" y="21600"/>
                  <a:pt x="16458" y="21491"/>
                  <a:pt x="16547" y="21312"/>
                </a:cubicBezTo>
                <a:lnTo>
                  <a:pt x="21456" y="11494"/>
                </a:lnTo>
                <a:cubicBezTo>
                  <a:pt x="21545" y="11317"/>
                  <a:pt x="21600" y="11071"/>
                  <a:pt x="21600" y="10800"/>
                </a:cubicBezTo>
                <a:cubicBezTo>
                  <a:pt x="21600" y="10529"/>
                  <a:pt x="21545" y="10284"/>
                  <a:pt x="21456" y="1010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Shape 2899">
            <a:extLst>
              <a:ext uri="{FF2B5EF4-FFF2-40B4-BE49-F238E27FC236}">
                <a16:creationId xmlns:a16="http://schemas.microsoft.com/office/drawing/2014/main" id="{FC3E69FB-A475-C949-828A-39FB8D09771D}"/>
              </a:ext>
            </a:extLst>
          </p:cNvPr>
          <p:cNvSpPr/>
          <p:nvPr userDrawn="1"/>
        </p:nvSpPr>
        <p:spPr>
          <a:xfrm>
            <a:off x="4093382" y="1565341"/>
            <a:ext cx="254099" cy="127050"/>
          </a:xfrm>
          <a:custGeom>
            <a:avLst/>
            <a:gdLst/>
            <a:ahLst/>
            <a:cxnLst>
              <a:cxn ang="0">
                <a:pos x="wd2" y="hd2"/>
              </a:cxn>
              <a:cxn ang="5400000">
                <a:pos x="wd2" y="hd2"/>
              </a:cxn>
              <a:cxn ang="10800000">
                <a:pos x="wd2" y="hd2"/>
              </a:cxn>
              <a:cxn ang="16200000">
                <a:pos x="wd2" y="hd2"/>
              </a:cxn>
            </a:cxnLst>
            <a:rect l="0" t="0" r="r" b="b"/>
            <a:pathLst>
              <a:path w="21600" h="21600" extrusionOk="0">
                <a:moveTo>
                  <a:pt x="21060" y="0"/>
                </a:moveTo>
                <a:cubicBezTo>
                  <a:pt x="20911" y="0"/>
                  <a:pt x="20776" y="121"/>
                  <a:pt x="20678" y="316"/>
                </a:cubicBezTo>
                <a:lnTo>
                  <a:pt x="10800" y="19033"/>
                </a:lnTo>
                <a:lnTo>
                  <a:pt x="922" y="316"/>
                </a:lnTo>
                <a:cubicBezTo>
                  <a:pt x="824" y="121"/>
                  <a:pt x="689" y="0"/>
                  <a:pt x="540" y="0"/>
                </a:cubicBezTo>
                <a:cubicBezTo>
                  <a:pt x="242" y="0"/>
                  <a:pt x="0" y="483"/>
                  <a:pt x="0" y="1080"/>
                </a:cubicBezTo>
                <a:cubicBezTo>
                  <a:pt x="0" y="1378"/>
                  <a:pt x="60" y="1648"/>
                  <a:pt x="158" y="1844"/>
                </a:cubicBezTo>
                <a:lnTo>
                  <a:pt x="10418" y="21284"/>
                </a:lnTo>
                <a:cubicBezTo>
                  <a:pt x="10516" y="21480"/>
                  <a:pt x="10651" y="21600"/>
                  <a:pt x="10800" y="21600"/>
                </a:cubicBezTo>
                <a:cubicBezTo>
                  <a:pt x="10949" y="21600"/>
                  <a:pt x="11084" y="21480"/>
                  <a:pt x="11182" y="21284"/>
                </a:cubicBezTo>
                <a:lnTo>
                  <a:pt x="21442" y="1844"/>
                </a:lnTo>
                <a:cubicBezTo>
                  <a:pt x="21540" y="1648"/>
                  <a:pt x="21600" y="1378"/>
                  <a:pt x="21600" y="1080"/>
                </a:cubicBezTo>
                <a:cubicBezTo>
                  <a:pt x="21600" y="483"/>
                  <a:pt x="21358" y="0"/>
                  <a:pt x="2106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9" name="Shape 2900">
            <a:extLst>
              <a:ext uri="{FF2B5EF4-FFF2-40B4-BE49-F238E27FC236}">
                <a16:creationId xmlns:a16="http://schemas.microsoft.com/office/drawing/2014/main" id="{85714FA5-0040-E24C-B821-036CC6933A9B}"/>
              </a:ext>
            </a:extLst>
          </p:cNvPr>
          <p:cNvSpPr/>
          <p:nvPr userDrawn="1"/>
        </p:nvSpPr>
        <p:spPr>
          <a:xfrm>
            <a:off x="4626990" y="1565341"/>
            <a:ext cx="253305" cy="127050"/>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1"/>
                  <a:pt x="10949" y="0"/>
                  <a:pt x="10800" y="0"/>
                </a:cubicBezTo>
                <a:cubicBezTo>
                  <a:pt x="10651" y="0"/>
                  <a:pt x="10516" y="121"/>
                  <a:pt x="10418" y="316"/>
                </a:cubicBezTo>
                <a:lnTo>
                  <a:pt x="158" y="19756"/>
                </a:lnTo>
                <a:cubicBezTo>
                  <a:pt x="60" y="19953"/>
                  <a:pt x="0" y="20222"/>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2"/>
                  <a:pt x="21540" y="19953"/>
                  <a:pt x="21442" y="197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Shape 2901">
            <a:extLst>
              <a:ext uri="{FF2B5EF4-FFF2-40B4-BE49-F238E27FC236}">
                <a16:creationId xmlns:a16="http://schemas.microsoft.com/office/drawing/2014/main" id="{951223E7-D6C7-224F-B89A-E960BCA9C630}"/>
              </a:ext>
            </a:extLst>
          </p:cNvPr>
          <p:cNvSpPr/>
          <p:nvPr userDrawn="1"/>
        </p:nvSpPr>
        <p:spPr>
          <a:xfrm>
            <a:off x="5223328" y="1501817"/>
            <a:ext cx="127050" cy="254099"/>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4"/>
                  <a:pt x="21600" y="689"/>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49"/>
                  <a:pt x="120" y="11084"/>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1" name="Shape 2902">
            <a:extLst>
              <a:ext uri="{FF2B5EF4-FFF2-40B4-BE49-F238E27FC236}">
                <a16:creationId xmlns:a16="http://schemas.microsoft.com/office/drawing/2014/main" id="{B8204362-9B23-A241-A64D-DE2C69B14B3F}"/>
              </a:ext>
            </a:extLst>
          </p:cNvPr>
          <p:cNvSpPr/>
          <p:nvPr userDrawn="1"/>
        </p:nvSpPr>
        <p:spPr>
          <a:xfrm>
            <a:off x="5756936" y="1501817"/>
            <a:ext cx="127050" cy="254099"/>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2" name="Shape 2904">
            <a:extLst>
              <a:ext uri="{FF2B5EF4-FFF2-40B4-BE49-F238E27FC236}">
                <a16:creationId xmlns:a16="http://schemas.microsoft.com/office/drawing/2014/main" id="{885EF4F2-4AE3-AE4F-B225-371A42A5D073}"/>
              </a:ext>
            </a:extLst>
          </p:cNvPr>
          <p:cNvSpPr/>
          <p:nvPr userDrawn="1"/>
        </p:nvSpPr>
        <p:spPr>
          <a:xfrm>
            <a:off x="2477469" y="202272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2905">
            <a:extLst>
              <a:ext uri="{FF2B5EF4-FFF2-40B4-BE49-F238E27FC236}">
                <a16:creationId xmlns:a16="http://schemas.microsoft.com/office/drawing/2014/main" id="{25EDC359-2F44-6246-BC0D-8BFCBB989501}"/>
              </a:ext>
            </a:extLst>
          </p:cNvPr>
          <p:cNvSpPr/>
          <p:nvPr userDrawn="1"/>
        </p:nvSpPr>
        <p:spPr>
          <a:xfrm>
            <a:off x="3010284"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764" y="5400"/>
                </a:moveTo>
                <a:cubicBezTo>
                  <a:pt x="12764" y="5129"/>
                  <a:pt x="12544" y="4909"/>
                  <a:pt x="12273" y="4909"/>
                </a:cubicBezTo>
                <a:cubicBezTo>
                  <a:pt x="12137" y="4909"/>
                  <a:pt x="12015" y="4964"/>
                  <a:pt x="11926" y="5053"/>
                </a:cubicBezTo>
                <a:lnTo>
                  <a:pt x="7017" y="10453"/>
                </a:lnTo>
                <a:cubicBezTo>
                  <a:pt x="6928" y="10542"/>
                  <a:pt x="6873" y="10665"/>
                  <a:pt x="6873" y="10800"/>
                </a:cubicBezTo>
                <a:cubicBezTo>
                  <a:pt x="6873" y="10936"/>
                  <a:pt x="6928" y="11058"/>
                  <a:pt x="7017" y="11147"/>
                </a:cubicBezTo>
                <a:lnTo>
                  <a:pt x="11926" y="16547"/>
                </a:lnTo>
                <a:cubicBezTo>
                  <a:pt x="12015" y="16636"/>
                  <a:pt x="12137" y="16691"/>
                  <a:pt x="12273" y="16691"/>
                </a:cubicBezTo>
                <a:cubicBezTo>
                  <a:pt x="12544" y="16691"/>
                  <a:pt x="12764" y="16471"/>
                  <a:pt x="12764" y="16200"/>
                </a:cubicBezTo>
                <a:cubicBezTo>
                  <a:pt x="12764" y="16065"/>
                  <a:pt x="12709" y="15942"/>
                  <a:pt x="12620" y="15853"/>
                </a:cubicBezTo>
                <a:lnTo>
                  <a:pt x="8026" y="10800"/>
                </a:lnTo>
                <a:lnTo>
                  <a:pt x="12620" y="5747"/>
                </a:lnTo>
                <a:cubicBezTo>
                  <a:pt x="12709" y="5658"/>
                  <a:pt x="12764" y="5536"/>
                  <a:pt x="12764"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2906">
            <a:extLst>
              <a:ext uri="{FF2B5EF4-FFF2-40B4-BE49-F238E27FC236}">
                <a16:creationId xmlns:a16="http://schemas.microsoft.com/office/drawing/2014/main" id="{0486D647-D47A-8E42-A1EA-9FFAEB1DA6BE}"/>
              </a:ext>
            </a:extLst>
          </p:cNvPr>
          <p:cNvSpPr/>
          <p:nvPr userDrawn="1"/>
        </p:nvSpPr>
        <p:spPr>
          <a:xfrm>
            <a:off x="3543892"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5" name="Shape 2907">
            <a:extLst>
              <a:ext uri="{FF2B5EF4-FFF2-40B4-BE49-F238E27FC236}">
                <a16:creationId xmlns:a16="http://schemas.microsoft.com/office/drawing/2014/main" id="{A8A1180A-F60A-B543-B7CC-04A9830090EA}"/>
              </a:ext>
            </a:extLst>
          </p:cNvPr>
          <p:cNvSpPr/>
          <p:nvPr userDrawn="1"/>
        </p:nvSpPr>
        <p:spPr>
          <a:xfrm>
            <a:off x="4077500"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6" name="Shape 2908">
            <a:extLst>
              <a:ext uri="{FF2B5EF4-FFF2-40B4-BE49-F238E27FC236}">
                <a16:creationId xmlns:a16="http://schemas.microsoft.com/office/drawing/2014/main" id="{D883AC09-05E2-CA4A-A248-2E5E0EAD1329}"/>
              </a:ext>
            </a:extLst>
          </p:cNvPr>
          <p:cNvSpPr/>
          <p:nvPr userDrawn="1"/>
        </p:nvSpPr>
        <p:spPr>
          <a:xfrm>
            <a:off x="4611109" y="208624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0800" y="19397"/>
                </a:moveTo>
                <a:lnTo>
                  <a:pt x="1638" y="1800"/>
                </a:lnTo>
                <a:lnTo>
                  <a:pt x="19962" y="1800"/>
                </a:lnTo>
                <a:cubicBezTo>
                  <a:pt x="19962" y="1800"/>
                  <a:pt x="10800" y="19397"/>
                  <a:pt x="10800" y="19397"/>
                </a:cubicBezTo>
                <a:close/>
                <a:moveTo>
                  <a:pt x="21600" y="900"/>
                </a:moveTo>
                <a:cubicBezTo>
                  <a:pt x="21600" y="403"/>
                  <a:pt x="21380" y="0"/>
                  <a:pt x="21109" y="0"/>
                </a:cubicBezTo>
                <a:lnTo>
                  <a:pt x="491" y="0"/>
                </a:lnTo>
                <a:cubicBezTo>
                  <a:pt x="220" y="0"/>
                  <a:pt x="0" y="403"/>
                  <a:pt x="0" y="900"/>
                </a:cubicBezTo>
                <a:cubicBezTo>
                  <a:pt x="0" y="1141"/>
                  <a:pt x="53" y="1357"/>
                  <a:pt x="137" y="1519"/>
                </a:cubicBezTo>
                <a:lnTo>
                  <a:pt x="136" y="1521"/>
                </a:lnTo>
                <a:lnTo>
                  <a:pt x="10445" y="21321"/>
                </a:lnTo>
                <a:lnTo>
                  <a:pt x="10446" y="21319"/>
                </a:lnTo>
                <a:cubicBezTo>
                  <a:pt x="10536" y="21491"/>
                  <a:pt x="10660" y="21600"/>
                  <a:pt x="10800" y="21600"/>
                </a:cubicBezTo>
                <a:cubicBezTo>
                  <a:pt x="10940" y="21600"/>
                  <a:pt x="11064" y="21491"/>
                  <a:pt x="11154" y="21319"/>
                </a:cubicBezTo>
                <a:lnTo>
                  <a:pt x="11155" y="21321"/>
                </a:lnTo>
                <a:lnTo>
                  <a:pt x="21464" y="1521"/>
                </a:lnTo>
                <a:lnTo>
                  <a:pt x="21463" y="1519"/>
                </a:lnTo>
                <a:cubicBezTo>
                  <a:pt x="21547" y="1357"/>
                  <a:pt x="21600" y="1141"/>
                  <a:pt x="21600" y="9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7" name="Shape 2909">
            <a:extLst>
              <a:ext uri="{FF2B5EF4-FFF2-40B4-BE49-F238E27FC236}">
                <a16:creationId xmlns:a16="http://schemas.microsoft.com/office/drawing/2014/main" id="{FF5FEAE2-CA58-6F46-969A-40E6BBCB004F}"/>
              </a:ext>
            </a:extLst>
          </p:cNvPr>
          <p:cNvSpPr/>
          <p:nvPr userDrawn="1"/>
        </p:nvSpPr>
        <p:spPr>
          <a:xfrm>
            <a:off x="5144717" y="208624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638" y="19800"/>
                </a:moveTo>
                <a:lnTo>
                  <a:pt x="10800" y="2203"/>
                </a:lnTo>
                <a:lnTo>
                  <a:pt x="19962" y="19800"/>
                </a:lnTo>
                <a:cubicBezTo>
                  <a:pt x="19962" y="19800"/>
                  <a:pt x="1638" y="19800"/>
                  <a:pt x="1638" y="19800"/>
                </a:cubicBezTo>
                <a:close/>
                <a:moveTo>
                  <a:pt x="21463" y="20081"/>
                </a:moveTo>
                <a:lnTo>
                  <a:pt x="21464" y="20079"/>
                </a:lnTo>
                <a:lnTo>
                  <a:pt x="11155" y="279"/>
                </a:lnTo>
                <a:lnTo>
                  <a:pt x="11154" y="282"/>
                </a:lnTo>
                <a:cubicBezTo>
                  <a:pt x="11064" y="109"/>
                  <a:pt x="10940" y="0"/>
                  <a:pt x="10800" y="0"/>
                </a:cubicBezTo>
                <a:cubicBezTo>
                  <a:pt x="10660" y="0"/>
                  <a:pt x="10536" y="109"/>
                  <a:pt x="10446" y="282"/>
                </a:cubicBezTo>
                <a:lnTo>
                  <a:pt x="10445" y="279"/>
                </a:lnTo>
                <a:lnTo>
                  <a:pt x="136" y="20079"/>
                </a:lnTo>
                <a:lnTo>
                  <a:pt x="137" y="20081"/>
                </a:lnTo>
                <a:cubicBezTo>
                  <a:pt x="54" y="20243"/>
                  <a:pt x="0" y="20459"/>
                  <a:pt x="0" y="20700"/>
                </a:cubicBezTo>
                <a:cubicBezTo>
                  <a:pt x="0" y="21197"/>
                  <a:pt x="220" y="21600"/>
                  <a:pt x="491" y="21600"/>
                </a:cubicBezTo>
                <a:lnTo>
                  <a:pt x="21109" y="21600"/>
                </a:lnTo>
                <a:cubicBezTo>
                  <a:pt x="21380" y="21600"/>
                  <a:pt x="21600" y="21197"/>
                  <a:pt x="21600" y="20700"/>
                </a:cubicBezTo>
                <a:cubicBezTo>
                  <a:pt x="21600" y="20459"/>
                  <a:pt x="21547" y="20243"/>
                  <a:pt x="21463" y="2008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Shape 2910">
            <a:extLst>
              <a:ext uri="{FF2B5EF4-FFF2-40B4-BE49-F238E27FC236}">
                <a16:creationId xmlns:a16="http://schemas.microsoft.com/office/drawing/2014/main" id="{94DC1BDD-FC09-2F46-8A47-BF2DE54A5A2A}"/>
              </a:ext>
            </a:extLst>
          </p:cNvPr>
          <p:cNvSpPr/>
          <p:nvPr userDrawn="1"/>
        </p:nvSpPr>
        <p:spPr>
          <a:xfrm>
            <a:off x="5741055" y="202272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9800" y="19962"/>
                </a:moveTo>
                <a:lnTo>
                  <a:pt x="2203" y="10800"/>
                </a:lnTo>
                <a:lnTo>
                  <a:pt x="19800" y="1638"/>
                </a:lnTo>
                <a:cubicBezTo>
                  <a:pt x="19800" y="1638"/>
                  <a:pt x="19800" y="19962"/>
                  <a:pt x="19800" y="19962"/>
                </a:cubicBezTo>
                <a:close/>
                <a:moveTo>
                  <a:pt x="20700" y="0"/>
                </a:moveTo>
                <a:cubicBezTo>
                  <a:pt x="20459" y="0"/>
                  <a:pt x="20243" y="53"/>
                  <a:pt x="20080" y="137"/>
                </a:cubicBezTo>
                <a:lnTo>
                  <a:pt x="20079" y="136"/>
                </a:lnTo>
                <a:lnTo>
                  <a:pt x="279" y="10445"/>
                </a:lnTo>
                <a:lnTo>
                  <a:pt x="281" y="10446"/>
                </a:lnTo>
                <a:cubicBezTo>
                  <a:pt x="109" y="10536"/>
                  <a:pt x="0" y="10660"/>
                  <a:pt x="0" y="10800"/>
                </a:cubicBezTo>
                <a:cubicBezTo>
                  <a:pt x="0" y="10940"/>
                  <a:pt x="109" y="11065"/>
                  <a:pt x="281" y="11154"/>
                </a:cubicBezTo>
                <a:lnTo>
                  <a:pt x="279" y="11155"/>
                </a:lnTo>
                <a:lnTo>
                  <a:pt x="20079" y="21465"/>
                </a:lnTo>
                <a:lnTo>
                  <a:pt x="20080" y="21463"/>
                </a:lnTo>
                <a:cubicBezTo>
                  <a:pt x="20243" y="21547"/>
                  <a:pt x="20459" y="21600"/>
                  <a:pt x="20700" y="21600"/>
                </a:cubicBezTo>
                <a:cubicBezTo>
                  <a:pt x="21197" y="21600"/>
                  <a:pt x="21600" y="21380"/>
                  <a:pt x="21600" y="21109"/>
                </a:cubicBezTo>
                <a:lnTo>
                  <a:pt x="21600" y="491"/>
                </a:lnTo>
                <a:cubicBezTo>
                  <a:pt x="21600" y="220"/>
                  <a:pt x="21197" y="0"/>
                  <a:pt x="207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9" name="Shape 2911">
            <a:extLst>
              <a:ext uri="{FF2B5EF4-FFF2-40B4-BE49-F238E27FC236}">
                <a16:creationId xmlns:a16="http://schemas.microsoft.com/office/drawing/2014/main" id="{72C38B50-C6F3-164E-BE8D-26B87F5E747F}"/>
              </a:ext>
            </a:extLst>
          </p:cNvPr>
          <p:cNvSpPr/>
          <p:nvPr userDrawn="1"/>
        </p:nvSpPr>
        <p:spPr>
          <a:xfrm>
            <a:off x="6274663" y="202272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800" y="19962"/>
                </a:moveTo>
                <a:lnTo>
                  <a:pt x="1800" y="1638"/>
                </a:lnTo>
                <a:lnTo>
                  <a:pt x="19397" y="10800"/>
                </a:lnTo>
                <a:cubicBezTo>
                  <a:pt x="19397" y="10800"/>
                  <a:pt x="1800" y="19962"/>
                  <a:pt x="1800" y="19962"/>
                </a:cubicBezTo>
                <a:close/>
                <a:moveTo>
                  <a:pt x="21600" y="10800"/>
                </a:moveTo>
                <a:cubicBezTo>
                  <a:pt x="21600" y="10660"/>
                  <a:pt x="21491" y="10536"/>
                  <a:pt x="21318" y="10446"/>
                </a:cubicBezTo>
                <a:lnTo>
                  <a:pt x="21321" y="10445"/>
                </a:lnTo>
                <a:lnTo>
                  <a:pt x="1521" y="136"/>
                </a:lnTo>
                <a:lnTo>
                  <a:pt x="1519" y="137"/>
                </a:lnTo>
                <a:cubicBezTo>
                  <a:pt x="1357" y="53"/>
                  <a:pt x="1141" y="0"/>
                  <a:pt x="900" y="0"/>
                </a:cubicBezTo>
                <a:cubicBezTo>
                  <a:pt x="403" y="0"/>
                  <a:pt x="0" y="220"/>
                  <a:pt x="0" y="491"/>
                </a:cubicBezTo>
                <a:lnTo>
                  <a:pt x="0" y="21109"/>
                </a:lnTo>
                <a:cubicBezTo>
                  <a:pt x="0" y="21380"/>
                  <a:pt x="403" y="21600"/>
                  <a:pt x="900" y="21600"/>
                </a:cubicBezTo>
                <a:cubicBezTo>
                  <a:pt x="1141" y="21600"/>
                  <a:pt x="1357" y="21547"/>
                  <a:pt x="1519" y="21463"/>
                </a:cubicBezTo>
                <a:lnTo>
                  <a:pt x="1521" y="21465"/>
                </a:lnTo>
                <a:lnTo>
                  <a:pt x="21321" y="11155"/>
                </a:lnTo>
                <a:lnTo>
                  <a:pt x="21318" y="11154"/>
                </a:lnTo>
                <a:cubicBezTo>
                  <a:pt x="21491" y="11065"/>
                  <a:pt x="21600" y="10940"/>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0" name="Shape 2912">
            <a:extLst>
              <a:ext uri="{FF2B5EF4-FFF2-40B4-BE49-F238E27FC236}">
                <a16:creationId xmlns:a16="http://schemas.microsoft.com/office/drawing/2014/main" id="{EFBD3532-9AAE-374E-9305-56C4D8DCF6EC}"/>
              </a:ext>
            </a:extLst>
          </p:cNvPr>
          <p:cNvSpPr/>
          <p:nvPr userDrawn="1"/>
        </p:nvSpPr>
        <p:spPr>
          <a:xfrm>
            <a:off x="6744748"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1" name="Shape 2913">
            <a:extLst>
              <a:ext uri="{FF2B5EF4-FFF2-40B4-BE49-F238E27FC236}">
                <a16:creationId xmlns:a16="http://schemas.microsoft.com/office/drawing/2014/main" id="{393FF07F-CD8A-0646-B7E4-E54D476E1F4E}"/>
              </a:ext>
            </a:extLst>
          </p:cNvPr>
          <p:cNvSpPr/>
          <p:nvPr userDrawn="1"/>
        </p:nvSpPr>
        <p:spPr>
          <a:xfrm>
            <a:off x="6214316"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200" y="7855"/>
                </a:moveTo>
                <a:cubicBezTo>
                  <a:pt x="16073" y="7855"/>
                  <a:pt x="15959" y="7905"/>
                  <a:pt x="15873" y="7985"/>
                </a:cubicBezTo>
                <a:lnTo>
                  <a:pt x="15870" y="7982"/>
                </a:lnTo>
                <a:lnTo>
                  <a:pt x="10800" y="12591"/>
                </a:lnTo>
                <a:lnTo>
                  <a:pt x="5730" y="7982"/>
                </a:lnTo>
                <a:lnTo>
                  <a:pt x="5727" y="7985"/>
                </a:lnTo>
                <a:cubicBezTo>
                  <a:pt x="5641" y="7905"/>
                  <a:pt x="5527" y="7855"/>
                  <a:pt x="5400" y="7855"/>
                </a:cubicBezTo>
                <a:cubicBezTo>
                  <a:pt x="5129" y="7855"/>
                  <a:pt x="4909" y="8074"/>
                  <a:pt x="4909" y="8345"/>
                </a:cubicBezTo>
                <a:cubicBezTo>
                  <a:pt x="4909" y="8489"/>
                  <a:pt x="4973" y="8616"/>
                  <a:pt x="5073" y="8706"/>
                </a:cubicBezTo>
                <a:lnTo>
                  <a:pt x="5070" y="8709"/>
                </a:lnTo>
                <a:lnTo>
                  <a:pt x="10470" y="13618"/>
                </a:lnTo>
                <a:lnTo>
                  <a:pt x="10473" y="13615"/>
                </a:lnTo>
                <a:cubicBezTo>
                  <a:pt x="10559" y="13695"/>
                  <a:pt x="10673" y="13745"/>
                  <a:pt x="10800" y="13745"/>
                </a:cubicBezTo>
                <a:cubicBezTo>
                  <a:pt x="10927" y="13745"/>
                  <a:pt x="11041" y="13695"/>
                  <a:pt x="11127" y="13615"/>
                </a:cubicBezTo>
                <a:lnTo>
                  <a:pt x="11130" y="13618"/>
                </a:lnTo>
                <a:lnTo>
                  <a:pt x="16530" y="8709"/>
                </a:lnTo>
                <a:lnTo>
                  <a:pt x="16527" y="8706"/>
                </a:lnTo>
                <a:cubicBezTo>
                  <a:pt x="16627" y="8616"/>
                  <a:pt x="16691" y="8489"/>
                  <a:pt x="16691" y="8345"/>
                </a:cubicBezTo>
                <a:cubicBezTo>
                  <a:pt x="16691" y="8074"/>
                  <a:pt x="16471" y="7855"/>
                  <a:pt x="16200"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2" name="Shape 2914">
            <a:extLst>
              <a:ext uri="{FF2B5EF4-FFF2-40B4-BE49-F238E27FC236}">
                <a16:creationId xmlns:a16="http://schemas.microsoft.com/office/drawing/2014/main" id="{5477A629-ACC5-514E-934D-019810CB9E6E}"/>
              </a:ext>
            </a:extLst>
          </p:cNvPr>
          <p:cNvSpPr/>
          <p:nvPr userDrawn="1"/>
        </p:nvSpPr>
        <p:spPr>
          <a:xfrm>
            <a:off x="6747924"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6530" y="12891"/>
                </a:moveTo>
                <a:lnTo>
                  <a:pt x="11130" y="7982"/>
                </a:lnTo>
                <a:lnTo>
                  <a:pt x="11128" y="7985"/>
                </a:lnTo>
                <a:cubicBezTo>
                  <a:pt x="11040" y="7906"/>
                  <a:pt x="10927" y="7855"/>
                  <a:pt x="10800" y="7855"/>
                </a:cubicBezTo>
                <a:cubicBezTo>
                  <a:pt x="10673" y="7855"/>
                  <a:pt x="10559" y="7906"/>
                  <a:pt x="10473" y="7985"/>
                </a:cubicBezTo>
                <a:lnTo>
                  <a:pt x="10469" y="7982"/>
                </a:lnTo>
                <a:lnTo>
                  <a:pt x="5069" y="12891"/>
                </a:lnTo>
                <a:lnTo>
                  <a:pt x="5073" y="12895"/>
                </a:lnTo>
                <a:cubicBezTo>
                  <a:pt x="4973" y="12984"/>
                  <a:pt x="4909" y="13111"/>
                  <a:pt x="4909" y="13255"/>
                </a:cubicBezTo>
                <a:cubicBezTo>
                  <a:pt x="4909" y="13526"/>
                  <a:pt x="5129" y="13745"/>
                  <a:pt x="5400" y="13745"/>
                </a:cubicBezTo>
                <a:cubicBezTo>
                  <a:pt x="5527" y="13745"/>
                  <a:pt x="5640" y="13694"/>
                  <a:pt x="5728" y="13615"/>
                </a:cubicBezTo>
                <a:lnTo>
                  <a:pt x="5730" y="13618"/>
                </a:lnTo>
                <a:lnTo>
                  <a:pt x="10800" y="9009"/>
                </a:lnTo>
                <a:lnTo>
                  <a:pt x="15869" y="13618"/>
                </a:lnTo>
                <a:lnTo>
                  <a:pt x="15873" y="13615"/>
                </a:lnTo>
                <a:cubicBezTo>
                  <a:pt x="15959" y="13694"/>
                  <a:pt x="16073" y="13745"/>
                  <a:pt x="16200" y="13745"/>
                </a:cubicBezTo>
                <a:cubicBezTo>
                  <a:pt x="16471" y="13745"/>
                  <a:pt x="16691" y="13526"/>
                  <a:pt x="16691" y="13255"/>
                </a:cubicBezTo>
                <a:cubicBezTo>
                  <a:pt x="16691" y="13111"/>
                  <a:pt x="16627" y="12984"/>
                  <a:pt x="16527" y="12895"/>
                </a:cubicBezTo>
                <a:cubicBezTo>
                  <a:pt x="16527" y="12895"/>
                  <a:pt x="16530" y="12891"/>
                  <a:pt x="16530" y="12891"/>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3" name="Shape 2915">
            <a:extLst>
              <a:ext uri="{FF2B5EF4-FFF2-40B4-BE49-F238E27FC236}">
                <a16:creationId xmlns:a16="http://schemas.microsoft.com/office/drawing/2014/main" id="{E5708F1E-91C1-AA4F-9328-CBB1086712D3}"/>
              </a:ext>
            </a:extLst>
          </p:cNvPr>
          <p:cNvSpPr/>
          <p:nvPr userDrawn="1"/>
        </p:nvSpPr>
        <p:spPr>
          <a:xfrm>
            <a:off x="7281533"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916">
            <a:extLst>
              <a:ext uri="{FF2B5EF4-FFF2-40B4-BE49-F238E27FC236}">
                <a16:creationId xmlns:a16="http://schemas.microsoft.com/office/drawing/2014/main" id="{382CC6CD-2FB1-AB43-AC8F-2282E845A614}"/>
              </a:ext>
            </a:extLst>
          </p:cNvPr>
          <p:cNvSpPr/>
          <p:nvPr userDrawn="1"/>
        </p:nvSpPr>
        <p:spPr>
          <a:xfrm>
            <a:off x="7814347"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917">
            <a:extLst>
              <a:ext uri="{FF2B5EF4-FFF2-40B4-BE49-F238E27FC236}">
                <a16:creationId xmlns:a16="http://schemas.microsoft.com/office/drawing/2014/main" id="{F8B2AB97-536D-EA46-BC1D-3E4C37E6C370}"/>
              </a:ext>
            </a:extLst>
          </p:cNvPr>
          <p:cNvSpPr/>
          <p:nvPr userDrawn="1"/>
        </p:nvSpPr>
        <p:spPr>
          <a:xfrm>
            <a:off x="8392422" y="1489112"/>
            <a:ext cx="190574"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1" y="14495"/>
                  <a:pt x="212" y="14584"/>
                </a:cubicBezTo>
                <a:lnTo>
                  <a:pt x="10290" y="21456"/>
                </a:lnTo>
                <a:cubicBezTo>
                  <a:pt x="10421" y="21545"/>
                  <a:pt x="10601" y="21600"/>
                  <a:pt x="10800" y="21600"/>
                </a:cubicBezTo>
                <a:cubicBezTo>
                  <a:pt x="10999" y="21600"/>
                  <a:pt x="11179" y="21545"/>
                  <a:pt x="11310" y="21456"/>
                </a:cubicBezTo>
                <a:lnTo>
                  <a:pt x="21388" y="14584"/>
                </a:lnTo>
                <a:cubicBezTo>
                  <a:pt x="21519" y="14495"/>
                  <a:pt x="21600" y="14373"/>
                  <a:pt x="21600" y="14236"/>
                </a:cubicBezTo>
                <a:cubicBezTo>
                  <a:pt x="21600" y="13966"/>
                  <a:pt x="21277" y="13745"/>
                  <a:pt x="20880"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918">
            <a:extLst>
              <a:ext uri="{FF2B5EF4-FFF2-40B4-BE49-F238E27FC236}">
                <a16:creationId xmlns:a16="http://schemas.microsoft.com/office/drawing/2014/main" id="{5830574D-AF19-F54A-AEAB-EE1F6A07A16D}"/>
              </a:ext>
            </a:extLst>
          </p:cNvPr>
          <p:cNvSpPr/>
          <p:nvPr userDrawn="1"/>
        </p:nvSpPr>
        <p:spPr>
          <a:xfrm>
            <a:off x="8926031" y="1489112"/>
            <a:ext cx="190574" cy="279509"/>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5"/>
                  <a:pt x="10999" y="0"/>
                  <a:pt x="10800" y="0"/>
                </a:cubicBezTo>
                <a:cubicBezTo>
                  <a:pt x="10601" y="0"/>
                  <a:pt x="10422" y="55"/>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919">
            <a:extLst>
              <a:ext uri="{FF2B5EF4-FFF2-40B4-BE49-F238E27FC236}">
                <a16:creationId xmlns:a16="http://schemas.microsoft.com/office/drawing/2014/main" id="{C070C5F7-832C-1A4F-934D-9E59E80DA056}"/>
              </a:ext>
            </a:extLst>
          </p:cNvPr>
          <p:cNvSpPr/>
          <p:nvPr userDrawn="1"/>
        </p:nvSpPr>
        <p:spPr>
          <a:xfrm>
            <a:off x="9415173" y="1533579"/>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20618" y="11520"/>
                </a:moveTo>
                <a:cubicBezTo>
                  <a:pt x="20618" y="12315"/>
                  <a:pt x="20178" y="12960"/>
                  <a:pt x="19636" y="12960"/>
                </a:cubicBezTo>
                <a:lnTo>
                  <a:pt x="6873" y="12960"/>
                </a:lnTo>
                <a:lnTo>
                  <a:pt x="6873" y="19142"/>
                </a:lnTo>
                <a:lnTo>
                  <a:pt x="1185" y="10800"/>
                </a:lnTo>
                <a:lnTo>
                  <a:pt x="6873" y="2458"/>
                </a:lnTo>
                <a:lnTo>
                  <a:pt x="6873" y="8640"/>
                </a:lnTo>
                <a:lnTo>
                  <a:pt x="19636" y="8640"/>
                </a:lnTo>
                <a:cubicBezTo>
                  <a:pt x="20178" y="8640"/>
                  <a:pt x="20618" y="9285"/>
                  <a:pt x="20618" y="10080"/>
                </a:cubicBezTo>
                <a:cubicBezTo>
                  <a:pt x="20618" y="10080"/>
                  <a:pt x="20618" y="11520"/>
                  <a:pt x="20618" y="11520"/>
                </a:cubicBezTo>
                <a:close/>
                <a:moveTo>
                  <a:pt x="19636" y="7200"/>
                </a:moveTo>
                <a:lnTo>
                  <a:pt x="7855" y="7200"/>
                </a:lnTo>
                <a:lnTo>
                  <a:pt x="7855" y="720"/>
                </a:lnTo>
                <a:cubicBezTo>
                  <a:pt x="7855" y="322"/>
                  <a:pt x="7635" y="0"/>
                  <a:pt x="7364" y="0"/>
                </a:cubicBezTo>
                <a:cubicBezTo>
                  <a:pt x="7228" y="0"/>
                  <a:pt x="7105" y="81"/>
                  <a:pt x="7017" y="212"/>
                </a:cubicBezTo>
                <a:lnTo>
                  <a:pt x="144" y="10291"/>
                </a:lnTo>
                <a:cubicBezTo>
                  <a:pt x="55" y="10422"/>
                  <a:pt x="0" y="10602"/>
                  <a:pt x="0" y="10800"/>
                </a:cubicBezTo>
                <a:cubicBezTo>
                  <a:pt x="0" y="11000"/>
                  <a:pt x="55" y="11180"/>
                  <a:pt x="144" y="11310"/>
                </a:cubicBezTo>
                <a:lnTo>
                  <a:pt x="7017" y="21389"/>
                </a:lnTo>
                <a:cubicBezTo>
                  <a:pt x="7105" y="21520"/>
                  <a:pt x="7228" y="21600"/>
                  <a:pt x="7364" y="21600"/>
                </a:cubicBezTo>
                <a:cubicBezTo>
                  <a:pt x="7635" y="21600"/>
                  <a:pt x="7855" y="21278"/>
                  <a:pt x="7855" y="20880"/>
                </a:cubicBezTo>
                <a:lnTo>
                  <a:pt x="7855" y="14400"/>
                </a:lnTo>
                <a:lnTo>
                  <a:pt x="19636" y="14400"/>
                </a:lnTo>
                <a:cubicBezTo>
                  <a:pt x="20721" y="14400"/>
                  <a:pt x="21600" y="13110"/>
                  <a:pt x="21600" y="11520"/>
                </a:cubicBezTo>
                <a:lnTo>
                  <a:pt x="21600" y="10080"/>
                </a:lnTo>
                <a:cubicBezTo>
                  <a:pt x="21600" y="8490"/>
                  <a:pt x="20721" y="7200"/>
                  <a:pt x="19636"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920">
            <a:extLst>
              <a:ext uri="{FF2B5EF4-FFF2-40B4-BE49-F238E27FC236}">
                <a16:creationId xmlns:a16="http://schemas.microsoft.com/office/drawing/2014/main" id="{CFC28832-0719-A147-ACC3-81E6F2297CC7}"/>
              </a:ext>
            </a:extLst>
          </p:cNvPr>
          <p:cNvSpPr/>
          <p:nvPr userDrawn="1"/>
        </p:nvSpPr>
        <p:spPr>
          <a:xfrm>
            <a:off x="9948781" y="1533579"/>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923">
            <a:extLst>
              <a:ext uri="{FF2B5EF4-FFF2-40B4-BE49-F238E27FC236}">
                <a16:creationId xmlns:a16="http://schemas.microsoft.com/office/drawing/2014/main" id="{F3C71A75-D918-044B-AAC0-0971BCCC3482}"/>
              </a:ext>
            </a:extLst>
          </p:cNvPr>
          <p:cNvSpPr/>
          <p:nvPr userDrawn="1"/>
        </p:nvSpPr>
        <p:spPr>
          <a:xfrm>
            <a:off x="7278357"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4236" y="0"/>
                </a:lnTo>
                <a:cubicBezTo>
                  <a:pt x="13966" y="0"/>
                  <a:pt x="13745" y="220"/>
                  <a:pt x="13745" y="491"/>
                </a:cubicBezTo>
                <a:cubicBezTo>
                  <a:pt x="13745" y="762"/>
                  <a:pt x="13966" y="982"/>
                  <a:pt x="14236" y="982"/>
                </a:cubicBezTo>
                <a:lnTo>
                  <a:pt x="19924" y="982"/>
                </a:lnTo>
                <a:lnTo>
                  <a:pt x="11926" y="8980"/>
                </a:lnTo>
                <a:cubicBezTo>
                  <a:pt x="11837" y="9069"/>
                  <a:pt x="11782" y="9192"/>
                  <a:pt x="11782" y="9327"/>
                </a:cubicBezTo>
                <a:cubicBezTo>
                  <a:pt x="11782" y="9599"/>
                  <a:pt x="12002" y="9818"/>
                  <a:pt x="12273" y="9818"/>
                </a:cubicBezTo>
                <a:cubicBezTo>
                  <a:pt x="12408" y="9818"/>
                  <a:pt x="12531" y="9764"/>
                  <a:pt x="12620" y="9674"/>
                </a:cubicBezTo>
                <a:lnTo>
                  <a:pt x="20618" y="1676"/>
                </a:lnTo>
                <a:lnTo>
                  <a:pt x="20618" y="7364"/>
                </a:lnTo>
                <a:cubicBezTo>
                  <a:pt x="20618" y="7635"/>
                  <a:pt x="20838" y="7855"/>
                  <a:pt x="21109" y="7855"/>
                </a:cubicBezTo>
                <a:cubicBezTo>
                  <a:pt x="21380" y="7855"/>
                  <a:pt x="21600" y="7635"/>
                  <a:pt x="21600" y="7364"/>
                </a:cubicBezTo>
                <a:lnTo>
                  <a:pt x="21600" y="491"/>
                </a:lnTo>
                <a:cubicBezTo>
                  <a:pt x="21600" y="220"/>
                  <a:pt x="21380" y="0"/>
                  <a:pt x="21109" y="0"/>
                </a:cubicBezTo>
                <a:moveTo>
                  <a:pt x="9327" y="11782"/>
                </a:moveTo>
                <a:cubicBezTo>
                  <a:pt x="9192" y="11782"/>
                  <a:pt x="9069" y="11837"/>
                  <a:pt x="8980" y="11926"/>
                </a:cubicBezTo>
                <a:lnTo>
                  <a:pt x="982" y="19924"/>
                </a:lnTo>
                <a:lnTo>
                  <a:pt x="982" y="14236"/>
                </a:lnTo>
                <a:cubicBezTo>
                  <a:pt x="982" y="13966"/>
                  <a:pt x="762" y="13745"/>
                  <a:pt x="491" y="13745"/>
                </a:cubicBezTo>
                <a:cubicBezTo>
                  <a:pt x="220" y="13745"/>
                  <a:pt x="0" y="13966"/>
                  <a:pt x="0" y="14236"/>
                </a:cubicBezTo>
                <a:lnTo>
                  <a:pt x="0" y="21109"/>
                </a:lnTo>
                <a:cubicBezTo>
                  <a:pt x="0" y="21380"/>
                  <a:pt x="220" y="21600"/>
                  <a:pt x="491" y="21600"/>
                </a:cubicBezTo>
                <a:lnTo>
                  <a:pt x="7364" y="21600"/>
                </a:lnTo>
                <a:cubicBezTo>
                  <a:pt x="7634" y="21600"/>
                  <a:pt x="7855" y="21380"/>
                  <a:pt x="7855" y="21109"/>
                </a:cubicBezTo>
                <a:cubicBezTo>
                  <a:pt x="7855" y="20838"/>
                  <a:pt x="7634" y="20618"/>
                  <a:pt x="7364" y="20618"/>
                </a:cubicBezTo>
                <a:lnTo>
                  <a:pt x="1676" y="20618"/>
                </a:lnTo>
                <a:lnTo>
                  <a:pt x="9674" y="12620"/>
                </a:lnTo>
                <a:cubicBezTo>
                  <a:pt x="9763" y="12531"/>
                  <a:pt x="9818" y="12408"/>
                  <a:pt x="9818" y="12273"/>
                </a:cubicBezTo>
                <a:cubicBezTo>
                  <a:pt x="9818" y="12002"/>
                  <a:pt x="9598"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924">
            <a:extLst>
              <a:ext uri="{FF2B5EF4-FFF2-40B4-BE49-F238E27FC236}">
                <a16:creationId xmlns:a16="http://schemas.microsoft.com/office/drawing/2014/main" id="{1A94E825-1066-184C-8010-E43CCC79143C}"/>
              </a:ext>
            </a:extLst>
          </p:cNvPr>
          <p:cNvSpPr/>
          <p:nvPr userDrawn="1"/>
        </p:nvSpPr>
        <p:spPr>
          <a:xfrm>
            <a:off x="7811965"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600" y="491"/>
                </a:moveTo>
                <a:cubicBezTo>
                  <a:pt x="21600" y="220"/>
                  <a:pt x="21380" y="0"/>
                  <a:pt x="21109" y="0"/>
                </a:cubicBezTo>
                <a:cubicBezTo>
                  <a:pt x="20974" y="0"/>
                  <a:pt x="20851" y="55"/>
                  <a:pt x="20762" y="144"/>
                </a:cubicBezTo>
                <a:lnTo>
                  <a:pt x="12764" y="8142"/>
                </a:lnTo>
                <a:lnTo>
                  <a:pt x="12764" y="2455"/>
                </a:lnTo>
                <a:cubicBezTo>
                  <a:pt x="12764" y="2184"/>
                  <a:pt x="12544" y="1964"/>
                  <a:pt x="12273" y="1964"/>
                </a:cubicBezTo>
                <a:cubicBezTo>
                  <a:pt x="12002" y="1964"/>
                  <a:pt x="11782" y="2184"/>
                  <a:pt x="11782" y="2455"/>
                </a:cubicBezTo>
                <a:lnTo>
                  <a:pt x="11782" y="9327"/>
                </a:lnTo>
                <a:cubicBezTo>
                  <a:pt x="11782" y="9599"/>
                  <a:pt x="12002" y="9818"/>
                  <a:pt x="12273" y="9818"/>
                </a:cubicBezTo>
                <a:lnTo>
                  <a:pt x="19145" y="9818"/>
                </a:lnTo>
                <a:cubicBezTo>
                  <a:pt x="19416" y="9818"/>
                  <a:pt x="19636" y="9599"/>
                  <a:pt x="19636" y="9327"/>
                </a:cubicBezTo>
                <a:cubicBezTo>
                  <a:pt x="19636" y="9056"/>
                  <a:pt x="19416" y="8836"/>
                  <a:pt x="19145" y="8836"/>
                </a:cubicBezTo>
                <a:lnTo>
                  <a:pt x="13458" y="8836"/>
                </a:lnTo>
                <a:lnTo>
                  <a:pt x="21456" y="838"/>
                </a:lnTo>
                <a:cubicBezTo>
                  <a:pt x="21545" y="750"/>
                  <a:pt x="21600" y="627"/>
                  <a:pt x="21600" y="491"/>
                </a:cubicBezTo>
                <a:moveTo>
                  <a:pt x="9327" y="11782"/>
                </a:moveTo>
                <a:lnTo>
                  <a:pt x="2455" y="11782"/>
                </a:lnTo>
                <a:cubicBezTo>
                  <a:pt x="2184" y="11782"/>
                  <a:pt x="1964" y="12002"/>
                  <a:pt x="1964" y="12273"/>
                </a:cubicBezTo>
                <a:cubicBezTo>
                  <a:pt x="1964" y="12544"/>
                  <a:pt x="2184" y="12764"/>
                  <a:pt x="2455" y="12764"/>
                </a:cubicBezTo>
                <a:lnTo>
                  <a:pt x="8142" y="12764"/>
                </a:lnTo>
                <a:lnTo>
                  <a:pt x="144" y="20762"/>
                </a:lnTo>
                <a:cubicBezTo>
                  <a:pt x="55" y="20851"/>
                  <a:pt x="0" y="20973"/>
                  <a:pt x="0" y="21109"/>
                </a:cubicBezTo>
                <a:cubicBezTo>
                  <a:pt x="0" y="21380"/>
                  <a:pt x="220" y="21600"/>
                  <a:pt x="491" y="21600"/>
                </a:cubicBezTo>
                <a:cubicBezTo>
                  <a:pt x="626" y="21600"/>
                  <a:pt x="749" y="21545"/>
                  <a:pt x="838" y="21456"/>
                </a:cubicBezTo>
                <a:lnTo>
                  <a:pt x="8836" y="13458"/>
                </a:lnTo>
                <a:lnTo>
                  <a:pt x="8836" y="19145"/>
                </a:lnTo>
                <a:cubicBezTo>
                  <a:pt x="8836" y="19417"/>
                  <a:pt x="9056" y="19636"/>
                  <a:pt x="9327" y="19636"/>
                </a:cubicBezTo>
                <a:cubicBezTo>
                  <a:pt x="9598" y="19636"/>
                  <a:pt x="9818" y="19417"/>
                  <a:pt x="9818" y="19145"/>
                </a:cubicBezTo>
                <a:lnTo>
                  <a:pt x="9818" y="12273"/>
                </a:lnTo>
                <a:cubicBezTo>
                  <a:pt x="9818" y="12002"/>
                  <a:pt x="9598"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926">
            <a:extLst>
              <a:ext uri="{FF2B5EF4-FFF2-40B4-BE49-F238E27FC236}">
                <a16:creationId xmlns:a16="http://schemas.microsoft.com/office/drawing/2014/main" id="{4227AB68-C32E-A446-8A70-3EAFEB7D476C}"/>
              </a:ext>
            </a:extLst>
          </p:cNvPr>
          <p:cNvSpPr/>
          <p:nvPr userDrawn="1"/>
        </p:nvSpPr>
        <p:spPr>
          <a:xfrm>
            <a:off x="8347956"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927">
            <a:extLst>
              <a:ext uri="{FF2B5EF4-FFF2-40B4-BE49-F238E27FC236}">
                <a16:creationId xmlns:a16="http://schemas.microsoft.com/office/drawing/2014/main" id="{4A474980-6C9F-5743-912F-38394A509B88}"/>
              </a:ext>
            </a:extLst>
          </p:cNvPr>
          <p:cNvSpPr/>
          <p:nvPr userDrawn="1"/>
        </p:nvSpPr>
        <p:spPr>
          <a:xfrm>
            <a:off x="8881564"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928">
            <a:extLst>
              <a:ext uri="{FF2B5EF4-FFF2-40B4-BE49-F238E27FC236}">
                <a16:creationId xmlns:a16="http://schemas.microsoft.com/office/drawing/2014/main" id="{FB5A4A04-AD2E-5D40-A222-FB4E6DDE1C3E}"/>
              </a:ext>
            </a:extLst>
          </p:cNvPr>
          <p:cNvSpPr/>
          <p:nvPr userDrawn="1"/>
        </p:nvSpPr>
        <p:spPr>
          <a:xfrm>
            <a:off x="9415173"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873" y="7855"/>
                </a:moveTo>
                <a:lnTo>
                  <a:pt x="6382" y="7855"/>
                </a:lnTo>
                <a:cubicBezTo>
                  <a:pt x="6110" y="7855"/>
                  <a:pt x="5891" y="8075"/>
                  <a:pt x="5891" y="8345"/>
                </a:cubicBezTo>
                <a:lnTo>
                  <a:pt x="5891" y="10176"/>
                </a:lnTo>
                <a:lnTo>
                  <a:pt x="1216" y="5891"/>
                </a:lnTo>
                <a:lnTo>
                  <a:pt x="5891" y="1606"/>
                </a:lnTo>
                <a:lnTo>
                  <a:pt x="5891" y="3436"/>
                </a:lnTo>
                <a:cubicBezTo>
                  <a:pt x="5891" y="3708"/>
                  <a:pt x="6110" y="3927"/>
                  <a:pt x="6382" y="3927"/>
                </a:cubicBezTo>
                <a:lnTo>
                  <a:pt x="6873" y="3927"/>
                </a:lnTo>
                <a:cubicBezTo>
                  <a:pt x="9012" y="4064"/>
                  <a:pt x="16791" y="5193"/>
                  <a:pt x="19651" y="14152"/>
                </a:cubicBezTo>
                <a:cubicBezTo>
                  <a:pt x="16010" y="8756"/>
                  <a:pt x="8876" y="7965"/>
                  <a:pt x="6873" y="7855"/>
                </a:cubicBezTo>
                <a:moveTo>
                  <a:pt x="6873" y="2942"/>
                </a:moveTo>
                <a:lnTo>
                  <a:pt x="6873" y="491"/>
                </a:lnTo>
                <a:cubicBezTo>
                  <a:pt x="6873" y="220"/>
                  <a:pt x="6653" y="0"/>
                  <a:pt x="6382" y="0"/>
                </a:cubicBezTo>
                <a:cubicBezTo>
                  <a:pt x="6246" y="0"/>
                  <a:pt x="6123" y="55"/>
                  <a:pt x="6035" y="144"/>
                </a:cubicBezTo>
                <a:lnTo>
                  <a:pt x="144" y="5544"/>
                </a:lnTo>
                <a:cubicBezTo>
                  <a:pt x="55" y="5633"/>
                  <a:pt x="0" y="5756"/>
                  <a:pt x="0" y="5891"/>
                </a:cubicBezTo>
                <a:cubicBezTo>
                  <a:pt x="0" y="6027"/>
                  <a:pt x="55" y="6150"/>
                  <a:pt x="144" y="6238"/>
                </a:cubicBezTo>
                <a:lnTo>
                  <a:pt x="6035" y="11638"/>
                </a:lnTo>
                <a:cubicBezTo>
                  <a:pt x="6123" y="11727"/>
                  <a:pt x="6246" y="11782"/>
                  <a:pt x="6382" y="11782"/>
                </a:cubicBezTo>
                <a:cubicBezTo>
                  <a:pt x="6653" y="11782"/>
                  <a:pt x="6873" y="11562"/>
                  <a:pt x="6873" y="11291"/>
                </a:cubicBezTo>
                <a:lnTo>
                  <a:pt x="6873" y="8884"/>
                </a:lnTo>
                <a:cubicBezTo>
                  <a:pt x="7916" y="8943"/>
                  <a:pt x="10507" y="9206"/>
                  <a:pt x="13350" y="10404"/>
                </a:cubicBezTo>
                <a:cubicBezTo>
                  <a:pt x="18183" y="12440"/>
                  <a:pt x="20618" y="16042"/>
                  <a:pt x="20618" y="21109"/>
                </a:cubicBezTo>
                <a:cubicBezTo>
                  <a:pt x="20618" y="21380"/>
                  <a:pt x="20838" y="21600"/>
                  <a:pt x="21109" y="21600"/>
                </a:cubicBezTo>
                <a:cubicBezTo>
                  <a:pt x="21380" y="21600"/>
                  <a:pt x="21600" y="21380"/>
                  <a:pt x="21600" y="21109"/>
                </a:cubicBezTo>
                <a:cubicBezTo>
                  <a:pt x="21600" y="4990"/>
                  <a:pt x="9470" y="3150"/>
                  <a:pt x="6873" y="294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929">
            <a:extLst>
              <a:ext uri="{FF2B5EF4-FFF2-40B4-BE49-F238E27FC236}">
                <a16:creationId xmlns:a16="http://schemas.microsoft.com/office/drawing/2014/main" id="{81602A91-755D-1443-AB85-2079413E4B52}"/>
              </a:ext>
            </a:extLst>
          </p:cNvPr>
          <p:cNvSpPr/>
          <p:nvPr userDrawn="1"/>
        </p:nvSpPr>
        <p:spPr>
          <a:xfrm>
            <a:off x="9948781"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5"/>
                  <a:pt x="15354" y="0"/>
                  <a:pt x="15218" y="0"/>
                </a:cubicBezTo>
                <a:cubicBezTo>
                  <a:pt x="14947" y="0"/>
                  <a:pt x="14727" y="220"/>
                  <a:pt x="14727" y="491"/>
                </a:cubicBezTo>
                <a:lnTo>
                  <a:pt x="14727" y="2942"/>
                </a:lnTo>
                <a:cubicBezTo>
                  <a:pt x="12130" y="3150"/>
                  <a:pt x="0" y="4991"/>
                  <a:pt x="0" y="21109"/>
                </a:cubicBezTo>
                <a:cubicBezTo>
                  <a:pt x="0" y="21380"/>
                  <a:pt x="220" y="21600"/>
                  <a:pt x="491" y="21600"/>
                </a:cubicBezTo>
                <a:cubicBezTo>
                  <a:pt x="762" y="21600"/>
                  <a:pt x="982" y="21380"/>
                  <a:pt x="982" y="21109"/>
                </a:cubicBezTo>
                <a:cubicBezTo>
                  <a:pt x="982" y="16042"/>
                  <a:pt x="3417" y="12440"/>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934">
            <a:extLst>
              <a:ext uri="{FF2B5EF4-FFF2-40B4-BE49-F238E27FC236}">
                <a16:creationId xmlns:a16="http://schemas.microsoft.com/office/drawing/2014/main" id="{5924D287-7A70-B74E-845D-EE6281D6CD82}"/>
              </a:ext>
            </a:extLst>
          </p:cNvPr>
          <p:cNvSpPr/>
          <p:nvPr userDrawn="1"/>
        </p:nvSpPr>
        <p:spPr>
          <a:xfrm>
            <a:off x="1967682" y="3383740"/>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935">
            <a:extLst>
              <a:ext uri="{FF2B5EF4-FFF2-40B4-BE49-F238E27FC236}">
                <a16:creationId xmlns:a16="http://schemas.microsoft.com/office/drawing/2014/main" id="{EBA88A5E-B89A-F14E-9C6A-0365469C2F6D}"/>
              </a:ext>
            </a:extLst>
          </p:cNvPr>
          <p:cNvSpPr/>
          <p:nvPr userDrawn="1"/>
        </p:nvSpPr>
        <p:spPr>
          <a:xfrm>
            <a:off x="2463176" y="3383740"/>
            <a:ext cx="278715" cy="279509"/>
          </a:xfrm>
          <a:custGeom>
            <a:avLst/>
            <a:gdLst/>
            <a:ahLst/>
            <a:cxnLst>
              <a:cxn ang="0">
                <a:pos x="wd2" y="hd2"/>
              </a:cxn>
              <a:cxn ang="5400000">
                <a:pos x="wd2" y="hd2"/>
              </a:cxn>
              <a:cxn ang="10800000">
                <a:pos x="wd2" y="hd2"/>
              </a:cxn>
              <a:cxn ang="16200000">
                <a:pos x="wd2" y="hd2"/>
              </a:cxn>
            </a:cxnLst>
            <a:rect l="0" t="0" r="r" b="b"/>
            <a:pathLst>
              <a:path w="21531" h="21600" extrusionOk="0">
                <a:moveTo>
                  <a:pt x="6365" y="15409"/>
                </a:moveTo>
                <a:cubicBezTo>
                  <a:pt x="5782" y="14888"/>
                  <a:pt x="4858" y="14006"/>
                  <a:pt x="3935" y="12895"/>
                </a:cubicBezTo>
                <a:cubicBezTo>
                  <a:pt x="2587" y="11273"/>
                  <a:pt x="979" y="8835"/>
                  <a:pt x="979" y="6430"/>
                </a:cubicBezTo>
                <a:cubicBezTo>
                  <a:pt x="979" y="3427"/>
                  <a:pt x="3396" y="982"/>
                  <a:pt x="6366" y="982"/>
                </a:cubicBezTo>
                <a:cubicBezTo>
                  <a:pt x="9336" y="982"/>
                  <a:pt x="11752" y="3427"/>
                  <a:pt x="11752" y="6430"/>
                </a:cubicBezTo>
                <a:cubicBezTo>
                  <a:pt x="11752" y="10208"/>
                  <a:pt x="7888" y="14044"/>
                  <a:pt x="6365" y="15409"/>
                </a:cubicBezTo>
                <a:moveTo>
                  <a:pt x="6366" y="0"/>
                </a:moveTo>
                <a:cubicBezTo>
                  <a:pt x="2850" y="0"/>
                  <a:pt x="0" y="2879"/>
                  <a:pt x="0" y="6430"/>
                </a:cubicBezTo>
                <a:cubicBezTo>
                  <a:pt x="0" y="11655"/>
                  <a:pt x="6366" y="16701"/>
                  <a:pt x="6366" y="16701"/>
                </a:cubicBezTo>
                <a:cubicBezTo>
                  <a:pt x="6366" y="16701"/>
                  <a:pt x="12732" y="11655"/>
                  <a:pt x="12732" y="6430"/>
                </a:cubicBezTo>
                <a:cubicBezTo>
                  <a:pt x="12732" y="2879"/>
                  <a:pt x="9882" y="0"/>
                  <a:pt x="6366" y="0"/>
                </a:cubicBezTo>
                <a:moveTo>
                  <a:pt x="17357" y="19604"/>
                </a:moveTo>
                <a:cubicBezTo>
                  <a:pt x="17127" y="19764"/>
                  <a:pt x="16856" y="19909"/>
                  <a:pt x="16554" y="20033"/>
                </a:cubicBezTo>
                <a:cubicBezTo>
                  <a:pt x="16304" y="20137"/>
                  <a:pt x="16185" y="20424"/>
                  <a:pt x="16288" y="20675"/>
                </a:cubicBezTo>
                <a:cubicBezTo>
                  <a:pt x="16365" y="20865"/>
                  <a:pt x="16548" y="20979"/>
                  <a:pt x="16740" y="20979"/>
                </a:cubicBezTo>
                <a:cubicBezTo>
                  <a:pt x="16802" y="20979"/>
                  <a:pt x="16866" y="20967"/>
                  <a:pt x="16926" y="20942"/>
                </a:cubicBezTo>
                <a:cubicBezTo>
                  <a:pt x="17294" y="20790"/>
                  <a:pt x="17627" y="20611"/>
                  <a:pt x="17915" y="20411"/>
                </a:cubicBezTo>
                <a:cubicBezTo>
                  <a:pt x="18138" y="20256"/>
                  <a:pt x="18193" y="19950"/>
                  <a:pt x="18039" y="19727"/>
                </a:cubicBezTo>
                <a:cubicBezTo>
                  <a:pt x="17885" y="19505"/>
                  <a:pt x="17579" y="19449"/>
                  <a:pt x="17357" y="19604"/>
                </a:cubicBezTo>
                <a:moveTo>
                  <a:pt x="16249" y="13042"/>
                </a:moveTo>
                <a:cubicBezTo>
                  <a:pt x="16109" y="12790"/>
                  <a:pt x="16024" y="12529"/>
                  <a:pt x="15995" y="12265"/>
                </a:cubicBezTo>
                <a:cubicBezTo>
                  <a:pt x="15966" y="11995"/>
                  <a:pt x="15731" y="11801"/>
                  <a:pt x="15456" y="11829"/>
                </a:cubicBezTo>
                <a:cubicBezTo>
                  <a:pt x="15187" y="11859"/>
                  <a:pt x="14992" y="12100"/>
                  <a:pt x="15022" y="12370"/>
                </a:cubicBezTo>
                <a:cubicBezTo>
                  <a:pt x="15064" y="12767"/>
                  <a:pt x="15190" y="13154"/>
                  <a:pt x="15395" y="13522"/>
                </a:cubicBezTo>
                <a:cubicBezTo>
                  <a:pt x="15484" y="13682"/>
                  <a:pt x="15651" y="13773"/>
                  <a:pt x="15822" y="13773"/>
                </a:cubicBezTo>
                <a:cubicBezTo>
                  <a:pt x="15904" y="13773"/>
                  <a:pt x="15985" y="13753"/>
                  <a:pt x="16061" y="13710"/>
                </a:cubicBezTo>
                <a:cubicBezTo>
                  <a:pt x="16297" y="13578"/>
                  <a:pt x="16382" y="13279"/>
                  <a:pt x="16249" y="13042"/>
                </a:cubicBezTo>
                <a:moveTo>
                  <a:pt x="18249" y="15254"/>
                </a:moveTo>
                <a:cubicBezTo>
                  <a:pt x="18041" y="14981"/>
                  <a:pt x="17803" y="14708"/>
                  <a:pt x="17538" y="14439"/>
                </a:cubicBezTo>
                <a:cubicBezTo>
                  <a:pt x="17349" y="14246"/>
                  <a:pt x="17039" y="14244"/>
                  <a:pt x="16845" y="14434"/>
                </a:cubicBezTo>
                <a:cubicBezTo>
                  <a:pt x="16653" y="14624"/>
                  <a:pt x="16651" y="14935"/>
                  <a:pt x="16841" y="15129"/>
                </a:cubicBezTo>
                <a:cubicBezTo>
                  <a:pt x="17076" y="15368"/>
                  <a:pt x="17288" y="15612"/>
                  <a:pt x="17471" y="15851"/>
                </a:cubicBezTo>
                <a:cubicBezTo>
                  <a:pt x="17568" y="15977"/>
                  <a:pt x="17713" y="16043"/>
                  <a:pt x="17860" y="16043"/>
                </a:cubicBezTo>
                <a:cubicBezTo>
                  <a:pt x="17964" y="16043"/>
                  <a:pt x="18068" y="16011"/>
                  <a:pt x="18157" y="15942"/>
                </a:cubicBezTo>
                <a:cubicBezTo>
                  <a:pt x="18373" y="15777"/>
                  <a:pt x="18413" y="15469"/>
                  <a:pt x="18249" y="15254"/>
                </a:cubicBezTo>
                <a:moveTo>
                  <a:pt x="21476" y="5928"/>
                </a:moveTo>
                <a:cubicBezTo>
                  <a:pt x="21352" y="5687"/>
                  <a:pt x="21057" y="5592"/>
                  <a:pt x="20817" y="5717"/>
                </a:cubicBezTo>
                <a:cubicBezTo>
                  <a:pt x="20817" y="5717"/>
                  <a:pt x="20650" y="5803"/>
                  <a:pt x="20371" y="5962"/>
                </a:cubicBezTo>
                <a:cubicBezTo>
                  <a:pt x="20136" y="6096"/>
                  <a:pt x="20054" y="6396"/>
                  <a:pt x="20188" y="6632"/>
                </a:cubicBezTo>
                <a:cubicBezTo>
                  <a:pt x="20278" y="6791"/>
                  <a:pt x="20444" y="6880"/>
                  <a:pt x="20614" y="6880"/>
                </a:cubicBezTo>
                <a:cubicBezTo>
                  <a:pt x="20697" y="6880"/>
                  <a:pt x="20780" y="6859"/>
                  <a:pt x="20856" y="6815"/>
                </a:cubicBezTo>
                <a:cubicBezTo>
                  <a:pt x="21108" y="6672"/>
                  <a:pt x="21261" y="6592"/>
                  <a:pt x="21265" y="6590"/>
                </a:cubicBezTo>
                <a:cubicBezTo>
                  <a:pt x="21506" y="6466"/>
                  <a:pt x="21600" y="6170"/>
                  <a:pt x="21476" y="5928"/>
                </a:cubicBezTo>
                <a:moveTo>
                  <a:pt x="18659" y="16886"/>
                </a:moveTo>
                <a:cubicBezTo>
                  <a:pt x="18395" y="16941"/>
                  <a:pt x="18225" y="17201"/>
                  <a:pt x="18280" y="17467"/>
                </a:cubicBezTo>
                <a:cubicBezTo>
                  <a:pt x="18312" y="17625"/>
                  <a:pt x="18330" y="17781"/>
                  <a:pt x="18330" y="17929"/>
                </a:cubicBezTo>
                <a:cubicBezTo>
                  <a:pt x="18330" y="18050"/>
                  <a:pt x="18318" y="18171"/>
                  <a:pt x="18296" y="18287"/>
                </a:cubicBezTo>
                <a:cubicBezTo>
                  <a:pt x="18244" y="18554"/>
                  <a:pt x="18418" y="18811"/>
                  <a:pt x="18683" y="18862"/>
                </a:cubicBezTo>
                <a:cubicBezTo>
                  <a:pt x="18715" y="18869"/>
                  <a:pt x="18746" y="18871"/>
                  <a:pt x="18777" y="18871"/>
                </a:cubicBezTo>
                <a:cubicBezTo>
                  <a:pt x="19007" y="18871"/>
                  <a:pt x="19212" y="18708"/>
                  <a:pt x="19257" y="18473"/>
                </a:cubicBezTo>
                <a:cubicBezTo>
                  <a:pt x="19292" y="18296"/>
                  <a:pt x="19309" y="18114"/>
                  <a:pt x="19309" y="17929"/>
                </a:cubicBezTo>
                <a:cubicBezTo>
                  <a:pt x="19309" y="17715"/>
                  <a:pt x="19285" y="17492"/>
                  <a:pt x="19239" y="17267"/>
                </a:cubicBezTo>
                <a:cubicBezTo>
                  <a:pt x="19183" y="17001"/>
                  <a:pt x="18923" y="16832"/>
                  <a:pt x="18659" y="16886"/>
                </a:cubicBezTo>
                <a:moveTo>
                  <a:pt x="18590" y="7106"/>
                </a:moveTo>
                <a:cubicBezTo>
                  <a:pt x="18317" y="7303"/>
                  <a:pt x="18035" y="7518"/>
                  <a:pt x="17756" y="7745"/>
                </a:cubicBezTo>
                <a:cubicBezTo>
                  <a:pt x="17546" y="7917"/>
                  <a:pt x="17515" y="8226"/>
                  <a:pt x="17686" y="8436"/>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6"/>
                </a:cubicBezTo>
                <a:moveTo>
                  <a:pt x="14704" y="20512"/>
                </a:moveTo>
                <a:cubicBezTo>
                  <a:pt x="14393" y="20556"/>
                  <a:pt x="14065" y="20590"/>
                  <a:pt x="13729" y="20611"/>
                </a:cubicBezTo>
                <a:cubicBezTo>
                  <a:pt x="13459" y="20629"/>
                  <a:pt x="13254" y="20863"/>
                  <a:pt x="13272" y="21134"/>
                </a:cubicBezTo>
                <a:cubicBezTo>
                  <a:pt x="13289" y="21394"/>
                  <a:pt x="13504" y="21593"/>
                  <a:pt x="13760" y="21593"/>
                </a:cubicBezTo>
                <a:cubicBezTo>
                  <a:pt x="13771" y="21593"/>
                  <a:pt x="13781" y="21592"/>
                  <a:pt x="13792" y="21592"/>
                </a:cubicBezTo>
                <a:cubicBezTo>
                  <a:pt x="14152" y="21568"/>
                  <a:pt x="14506" y="21533"/>
                  <a:pt x="14842" y="21485"/>
                </a:cubicBezTo>
                <a:cubicBezTo>
                  <a:pt x="15110" y="21447"/>
                  <a:pt x="15296" y="21198"/>
                  <a:pt x="15258" y="20929"/>
                </a:cubicBezTo>
                <a:cubicBezTo>
                  <a:pt x="15220" y="20661"/>
                  <a:pt x="14973" y="20472"/>
                  <a:pt x="14704" y="20512"/>
                </a:cubicBezTo>
                <a:moveTo>
                  <a:pt x="8893" y="20109"/>
                </a:moveTo>
                <a:cubicBezTo>
                  <a:pt x="8582" y="19997"/>
                  <a:pt x="8299" y="19866"/>
                  <a:pt x="8052" y="19721"/>
                </a:cubicBezTo>
                <a:cubicBezTo>
                  <a:pt x="7818" y="19582"/>
                  <a:pt x="7519" y="19663"/>
                  <a:pt x="7382" y="19896"/>
                </a:cubicBezTo>
                <a:cubicBezTo>
                  <a:pt x="7244" y="20130"/>
                  <a:pt x="7323" y="20432"/>
                  <a:pt x="7556" y="20568"/>
                </a:cubicBezTo>
                <a:cubicBezTo>
                  <a:pt x="7856" y="20744"/>
                  <a:pt x="8194" y="20901"/>
                  <a:pt x="8562" y="21034"/>
                </a:cubicBezTo>
                <a:cubicBezTo>
                  <a:pt x="8617" y="21053"/>
                  <a:pt x="8672" y="21062"/>
                  <a:pt x="8728" y="21062"/>
                </a:cubicBezTo>
                <a:cubicBezTo>
                  <a:pt x="8928" y="21062"/>
                  <a:pt x="9117" y="20938"/>
                  <a:pt x="9189" y="20737"/>
                </a:cubicBezTo>
                <a:cubicBezTo>
                  <a:pt x="9280" y="20482"/>
                  <a:pt x="9148" y="20200"/>
                  <a:pt x="8893" y="20109"/>
                </a:cubicBezTo>
                <a:moveTo>
                  <a:pt x="11751" y="20618"/>
                </a:moveTo>
                <a:cubicBezTo>
                  <a:pt x="11412" y="20600"/>
                  <a:pt x="11082" y="20572"/>
                  <a:pt x="10771" y="20533"/>
                </a:cubicBezTo>
                <a:cubicBezTo>
                  <a:pt x="10502" y="20493"/>
                  <a:pt x="10258" y="20690"/>
                  <a:pt x="10225" y="20959"/>
                </a:cubicBezTo>
                <a:cubicBezTo>
                  <a:pt x="10191" y="21229"/>
                  <a:pt x="10382" y="21474"/>
                  <a:pt x="10650" y="21507"/>
                </a:cubicBezTo>
                <a:cubicBezTo>
                  <a:pt x="10984" y="21549"/>
                  <a:pt x="11337" y="21580"/>
                  <a:pt x="11699" y="21600"/>
                </a:cubicBezTo>
                <a:cubicBezTo>
                  <a:pt x="11708" y="21600"/>
                  <a:pt x="11716" y="21600"/>
                  <a:pt x="11725" y="21600"/>
                </a:cubicBezTo>
                <a:cubicBezTo>
                  <a:pt x="11984" y="21600"/>
                  <a:pt x="12200" y="21397"/>
                  <a:pt x="12214" y="21135"/>
                </a:cubicBezTo>
                <a:cubicBezTo>
                  <a:pt x="12228" y="20863"/>
                  <a:pt x="12021" y="20632"/>
                  <a:pt x="11751" y="20618"/>
                </a:cubicBezTo>
                <a:moveTo>
                  <a:pt x="6840" y="18180"/>
                </a:moveTo>
                <a:cubicBezTo>
                  <a:pt x="6836" y="17912"/>
                  <a:pt x="6619" y="17696"/>
                  <a:pt x="6351" y="17696"/>
                </a:cubicBezTo>
                <a:cubicBezTo>
                  <a:pt x="6080" y="17696"/>
                  <a:pt x="5861" y="17916"/>
                  <a:pt x="5861" y="18188"/>
                </a:cubicBezTo>
                <a:cubicBezTo>
                  <a:pt x="5861" y="18234"/>
                  <a:pt x="5867" y="18484"/>
                  <a:pt x="5997" y="18834"/>
                </a:cubicBezTo>
                <a:cubicBezTo>
                  <a:pt x="6070" y="19033"/>
                  <a:pt x="6257" y="19155"/>
                  <a:pt x="6456" y="19155"/>
                </a:cubicBezTo>
                <a:cubicBezTo>
                  <a:pt x="6512" y="19155"/>
                  <a:pt x="6570" y="19145"/>
                  <a:pt x="6626" y="19124"/>
                </a:cubicBezTo>
                <a:cubicBezTo>
                  <a:pt x="6880" y="19030"/>
                  <a:pt x="7009" y="18748"/>
                  <a:pt x="6915" y="18493"/>
                </a:cubicBezTo>
                <a:cubicBezTo>
                  <a:pt x="6849"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7" y="9169"/>
                </a:cubicBezTo>
                <a:cubicBezTo>
                  <a:pt x="16709" y="8994"/>
                  <a:pt x="16400" y="9022"/>
                  <a:pt x="16227" y="9230"/>
                </a:cubicBezTo>
                <a:cubicBezTo>
                  <a:pt x="15976" y="9529"/>
                  <a:pt x="15761" y="9832"/>
                  <a:pt x="15587" y="10125"/>
                </a:cubicBezTo>
                <a:cubicBezTo>
                  <a:pt x="15450" y="10359"/>
                  <a:pt x="15527" y="10659"/>
                  <a:pt x="15760" y="10798"/>
                </a:cubicBezTo>
                <a:moveTo>
                  <a:pt x="6366" y="8841"/>
                </a:moveTo>
                <a:cubicBezTo>
                  <a:pt x="5014" y="8841"/>
                  <a:pt x="3917" y="7741"/>
                  <a:pt x="3917" y="6384"/>
                </a:cubicBezTo>
                <a:cubicBezTo>
                  <a:pt x="3917" y="5027"/>
                  <a:pt x="5014" y="3927"/>
                  <a:pt x="6366" y="3927"/>
                </a:cubicBezTo>
                <a:cubicBezTo>
                  <a:pt x="7719" y="3927"/>
                  <a:pt x="8814" y="5027"/>
                  <a:pt x="8814" y="6384"/>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936">
            <a:extLst>
              <a:ext uri="{FF2B5EF4-FFF2-40B4-BE49-F238E27FC236}">
                <a16:creationId xmlns:a16="http://schemas.microsoft.com/office/drawing/2014/main" id="{703C489A-1390-7D41-8250-B3FB22A968FE}"/>
              </a:ext>
            </a:extLst>
          </p:cNvPr>
          <p:cNvSpPr/>
          <p:nvPr userDrawn="1"/>
        </p:nvSpPr>
        <p:spPr>
          <a:xfrm>
            <a:off x="3072219" y="3383740"/>
            <a:ext cx="127050"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5" y="9818"/>
                  <a:pt x="10800" y="9818"/>
                </a:cubicBezTo>
                <a:cubicBezTo>
                  <a:pt x="11715" y="9818"/>
                  <a:pt x="12598" y="9761"/>
                  <a:pt x="13446" y="9664"/>
                </a:cubicBezTo>
                <a:cubicBezTo>
                  <a:pt x="13446" y="9664"/>
                  <a:pt x="10800" y="17182"/>
                  <a:pt x="10800" y="17182"/>
                </a:cubicBezTo>
                <a:close/>
                <a:moveTo>
                  <a:pt x="10800" y="0"/>
                </a:moveTo>
                <a:cubicBezTo>
                  <a:pt x="4835" y="0"/>
                  <a:pt x="0" y="2199"/>
                  <a:pt x="0" y="4909"/>
                </a:cubicBezTo>
                <a:cubicBezTo>
                  <a:pt x="0" y="6830"/>
                  <a:pt x="2431" y="8487"/>
                  <a:pt x="5966" y="9295"/>
                </a:cubicBezTo>
                <a:lnTo>
                  <a:pt x="10800" y="21600"/>
                </a:lnTo>
                <a:lnTo>
                  <a:pt x="15635" y="9295"/>
                </a:lnTo>
                <a:cubicBezTo>
                  <a:pt x="19169" y="8487"/>
                  <a:pt x="21600" y="6830"/>
                  <a:pt x="21600" y="4909"/>
                </a:cubicBezTo>
                <a:cubicBezTo>
                  <a:pt x="21600" y="2199"/>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937">
            <a:extLst>
              <a:ext uri="{FF2B5EF4-FFF2-40B4-BE49-F238E27FC236}">
                <a16:creationId xmlns:a16="http://schemas.microsoft.com/office/drawing/2014/main" id="{4C145B76-94B0-9048-BE7B-3A015BDBC48B}"/>
              </a:ext>
            </a:extLst>
          </p:cNvPr>
          <p:cNvSpPr/>
          <p:nvPr userDrawn="1"/>
        </p:nvSpPr>
        <p:spPr>
          <a:xfrm>
            <a:off x="3529599"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938">
            <a:extLst>
              <a:ext uri="{FF2B5EF4-FFF2-40B4-BE49-F238E27FC236}">
                <a16:creationId xmlns:a16="http://schemas.microsoft.com/office/drawing/2014/main" id="{B821339C-27D5-604A-9B0F-40120DE05CCF}"/>
              </a:ext>
            </a:extLst>
          </p:cNvPr>
          <p:cNvSpPr/>
          <p:nvPr userDrawn="1"/>
        </p:nvSpPr>
        <p:spPr>
          <a:xfrm>
            <a:off x="4063207"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2" y="1990"/>
                </a:moveTo>
                <a:lnTo>
                  <a:pt x="21244" y="1983"/>
                </a:lnTo>
                <a:lnTo>
                  <a:pt x="14371" y="19"/>
                </a:lnTo>
                <a:lnTo>
                  <a:pt x="14369" y="27"/>
                </a:lnTo>
                <a:cubicBezTo>
                  <a:pt x="14326" y="14"/>
                  <a:pt x="14284" y="0"/>
                  <a:pt x="14236" y="0"/>
                </a:cubicBezTo>
                <a:cubicBezTo>
                  <a:pt x="14189" y="0"/>
                  <a:pt x="14147" y="14"/>
                  <a:pt x="14104" y="27"/>
                </a:cubicBezTo>
                <a:lnTo>
                  <a:pt x="14102" y="19"/>
                </a:lnTo>
                <a:lnTo>
                  <a:pt x="7364" y="1944"/>
                </a:lnTo>
                <a:lnTo>
                  <a:pt x="626" y="19"/>
                </a:lnTo>
                <a:lnTo>
                  <a:pt x="623" y="27"/>
                </a:lnTo>
                <a:cubicBezTo>
                  <a:pt x="581" y="14"/>
                  <a:pt x="538" y="0"/>
                  <a:pt x="491" y="0"/>
                </a:cubicBezTo>
                <a:cubicBezTo>
                  <a:pt x="220" y="0"/>
                  <a:pt x="0" y="220"/>
                  <a:pt x="0" y="491"/>
                </a:cubicBezTo>
                <a:lnTo>
                  <a:pt x="0" y="19145"/>
                </a:lnTo>
                <a:cubicBezTo>
                  <a:pt x="0" y="19370"/>
                  <a:pt x="153" y="19551"/>
                  <a:pt x="358" y="19610"/>
                </a:cubicBezTo>
                <a:lnTo>
                  <a:pt x="356" y="19618"/>
                </a:lnTo>
                <a:lnTo>
                  <a:pt x="7229" y="21581"/>
                </a:lnTo>
                <a:lnTo>
                  <a:pt x="7231" y="21573"/>
                </a:lnTo>
                <a:cubicBezTo>
                  <a:pt x="7274" y="21586"/>
                  <a:pt x="7316" y="21600"/>
                  <a:pt x="7364" y="21600"/>
                </a:cubicBezTo>
                <a:cubicBezTo>
                  <a:pt x="7411" y="21600"/>
                  <a:pt x="7454"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2" y="19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939">
            <a:extLst>
              <a:ext uri="{FF2B5EF4-FFF2-40B4-BE49-F238E27FC236}">
                <a16:creationId xmlns:a16="http://schemas.microsoft.com/office/drawing/2014/main" id="{8F7328AE-A650-3A44-88EC-ABA71FCB76C2}"/>
              </a:ext>
            </a:extLst>
          </p:cNvPr>
          <p:cNvSpPr/>
          <p:nvPr userDrawn="1"/>
        </p:nvSpPr>
        <p:spPr>
          <a:xfrm>
            <a:off x="4596816"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942">
            <a:extLst>
              <a:ext uri="{FF2B5EF4-FFF2-40B4-BE49-F238E27FC236}">
                <a16:creationId xmlns:a16="http://schemas.microsoft.com/office/drawing/2014/main" id="{1DD87147-3702-9A4F-98AA-D4DD165C47B5}"/>
              </a:ext>
            </a:extLst>
          </p:cNvPr>
          <p:cNvSpPr/>
          <p:nvPr userDrawn="1"/>
        </p:nvSpPr>
        <p:spPr>
          <a:xfrm>
            <a:off x="5158216" y="3383740"/>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89"/>
                  <a:pt x="10534" y="12360"/>
                </a:cubicBezTo>
                <a:cubicBezTo>
                  <a:pt x="9751" y="12577"/>
                  <a:pt x="9076" y="12764"/>
                  <a:pt x="7800" y="12764"/>
                </a:cubicBezTo>
                <a:cubicBezTo>
                  <a:pt x="6097" y="12764"/>
                  <a:pt x="5268" y="12537"/>
                  <a:pt x="4390" y="12298"/>
                </a:cubicBezTo>
                <a:cubicBezTo>
                  <a:pt x="3564" y="12073"/>
                  <a:pt x="2709" y="11842"/>
                  <a:pt x="1200" y="11792"/>
                </a:cubicBezTo>
                <a:lnTo>
                  <a:pt x="1200" y="992"/>
                </a:lnTo>
                <a:cubicBezTo>
                  <a:pt x="2511" y="1038"/>
                  <a:pt x="3242" y="1238"/>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0"/>
                  <a:pt x="4010" y="13230"/>
                </a:cubicBezTo>
                <a:cubicBezTo>
                  <a:pt x="4941" y="13483"/>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943">
            <a:extLst>
              <a:ext uri="{FF2B5EF4-FFF2-40B4-BE49-F238E27FC236}">
                <a16:creationId xmlns:a16="http://schemas.microsoft.com/office/drawing/2014/main" id="{0E2A8896-60EA-9245-B56E-3055C51AE4F7}"/>
              </a:ext>
            </a:extLst>
          </p:cNvPr>
          <p:cNvSpPr/>
          <p:nvPr userDrawn="1"/>
        </p:nvSpPr>
        <p:spPr>
          <a:xfrm>
            <a:off x="5691824" y="3383740"/>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944">
            <a:extLst>
              <a:ext uri="{FF2B5EF4-FFF2-40B4-BE49-F238E27FC236}">
                <a16:creationId xmlns:a16="http://schemas.microsoft.com/office/drawing/2014/main" id="{3CD456A0-5427-6645-8DE2-E931AFC27F07}"/>
              </a:ext>
            </a:extLst>
          </p:cNvPr>
          <p:cNvSpPr/>
          <p:nvPr userDrawn="1"/>
        </p:nvSpPr>
        <p:spPr>
          <a:xfrm>
            <a:off x="6238138"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945">
            <a:extLst>
              <a:ext uri="{FF2B5EF4-FFF2-40B4-BE49-F238E27FC236}">
                <a16:creationId xmlns:a16="http://schemas.microsoft.com/office/drawing/2014/main" id="{71419E36-A817-4349-B5FE-3E8B4EFA681E}"/>
              </a:ext>
            </a:extLst>
          </p:cNvPr>
          <p:cNvSpPr/>
          <p:nvPr userDrawn="1"/>
        </p:nvSpPr>
        <p:spPr>
          <a:xfrm>
            <a:off x="6771746"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658" y="8342"/>
                </a:moveTo>
                <a:cubicBezTo>
                  <a:pt x="17614" y="6914"/>
                  <a:pt x="17383" y="5576"/>
                  <a:pt x="17008" y="4408"/>
                </a:cubicBezTo>
                <a:cubicBezTo>
                  <a:pt x="17543" y="4130"/>
                  <a:pt x="18018" y="3797"/>
                  <a:pt x="18435" y="3427"/>
                </a:cubicBezTo>
                <a:cubicBezTo>
                  <a:pt x="19673" y="4722"/>
                  <a:pt x="20474" y="6437"/>
                  <a:pt x="20593" y="8342"/>
                </a:cubicBezTo>
                <a:cubicBezTo>
                  <a:pt x="20593" y="8342"/>
                  <a:pt x="17658" y="8342"/>
                  <a:pt x="17658" y="8342"/>
                </a:cubicBezTo>
                <a:close/>
                <a:moveTo>
                  <a:pt x="15485" y="1482"/>
                </a:moveTo>
                <a:cubicBezTo>
                  <a:pt x="16306" y="1786"/>
                  <a:pt x="17058" y="2226"/>
                  <a:pt x="17723" y="2769"/>
                </a:cubicBezTo>
                <a:cubicBezTo>
                  <a:pt x="17412" y="3036"/>
                  <a:pt x="17056" y="3275"/>
                  <a:pt x="16666" y="3486"/>
                </a:cubicBezTo>
                <a:cubicBezTo>
                  <a:pt x="16337" y="2707"/>
                  <a:pt x="15939" y="2026"/>
                  <a:pt x="15485" y="1482"/>
                </a:cubicBezTo>
                <a:moveTo>
                  <a:pt x="12764" y="0"/>
                </a:moveTo>
                <a:cubicBezTo>
                  <a:pt x="9919" y="0"/>
                  <a:pt x="7396" y="1350"/>
                  <a:pt x="5780" y="3437"/>
                </a:cubicBezTo>
                <a:cubicBezTo>
                  <a:pt x="6514" y="3197"/>
                  <a:pt x="7287" y="3044"/>
                  <a:pt x="8086" y="2983"/>
                </a:cubicBezTo>
                <a:cubicBezTo>
                  <a:pt x="7991" y="2912"/>
                  <a:pt x="7892" y="2844"/>
                  <a:pt x="7804" y="2769"/>
                </a:cubicBezTo>
                <a:cubicBezTo>
                  <a:pt x="8469" y="2226"/>
                  <a:pt x="9222" y="1786"/>
                  <a:pt x="10042" y="1482"/>
                </a:cubicBezTo>
                <a:cubicBezTo>
                  <a:pt x="9694" y="1899"/>
                  <a:pt x="9380" y="2398"/>
                  <a:pt x="9104" y="2959"/>
                </a:cubicBezTo>
                <a:cubicBezTo>
                  <a:pt x="9451" y="2968"/>
                  <a:pt x="9793" y="2996"/>
                  <a:pt x="10131" y="3040"/>
                </a:cubicBezTo>
                <a:cubicBezTo>
                  <a:pt x="10712" y="1983"/>
                  <a:pt x="11449" y="1263"/>
                  <a:pt x="12269" y="1056"/>
                </a:cubicBezTo>
                <a:lnTo>
                  <a:pt x="12269" y="3575"/>
                </a:lnTo>
                <a:cubicBezTo>
                  <a:pt x="12608" y="3701"/>
                  <a:pt x="12938" y="3844"/>
                  <a:pt x="13258" y="4006"/>
                </a:cubicBezTo>
                <a:lnTo>
                  <a:pt x="13258" y="1056"/>
                </a:lnTo>
                <a:cubicBezTo>
                  <a:pt x="14282" y="1315"/>
                  <a:pt x="15181" y="2363"/>
                  <a:pt x="15801"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0" y="6009"/>
                  <a:pt x="16526" y="6670"/>
                </a:cubicBezTo>
                <a:cubicBezTo>
                  <a:pt x="17157" y="7466"/>
                  <a:pt x="17663" y="8363"/>
                  <a:pt x="18025" y="9331"/>
                </a:cubicBezTo>
                <a:lnTo>
                  <a:pt x="20593" y="9331"/>
                </a:lnTo>
                <a:cubicBezTo>
                  <a:pt x="20478" y="11173"/>
                  <a:pt x="19721" y="12834"/>
                  <a:pt x="18551" y="14114"/>
                </a:cubicBezTo>
                <a:cubicBezTo>
                  <a:pt x="18470" y="14700"/>
                  <a:pt x="18342" y="15272"/>
                  <a:pt x="18163" y="15821"/>
                </a:cubicBezTo>
                <a:cubicBezTo>
                  <a:pt x="20250" y="14204"/>
                  <a:pt x="21600" y="11681"/>
                  <a:pt x="21600" y="8836"/>
                </a:cubicBezTo>
                <a:cubicBezTo>
                  <a:pt x="21600" y="3956"/>
                  <a:pt x="17644" y="0"/>
                  <a:pt x="12764" y="0"/>
                </a:cubicBezTo>
                <a:moveTo>
                  <a:pt x="13731" y="12269"/>
                </a:moveTo>
                <a:cubicBezTo>
                  <a:pt x="13687" y="10842"/>
                  <a:pt x="13456" y="9504"/>
                  <a:pt x="13081" y="8335"/>
                </a:cubicBezTo>
                <a:cubicBezTo>
                  <a:pt x="13616" y="8057"/>
                  <a:pt x="14091" y="7725"/>
                  <a:pt x="14507" y="7354"/>
                </a:cubicBezTo>
                <a:cubicBezTo>
                  <a:pt x="15746" y="8649"/>
                  <a:pt x="16547" y="10365"/>
                  <a:pt x="16666" y="12269"/>
                </a:cubicBezTo>
                <a:cubicBezTo>
                  <a:pt x="16666" y="12269"/>
                  <a:pt x="13731" y="12269"/>
                  <a:pt x="13731" y="12269"/>
                </a:cubicBezTo>
                <a:close/>
                <a:moveTo>
                  <a:pt x="14507" y="18173"/>
                </a:moveTo>
                <a:cubicBezTo>
                  <a:pt x="14091" y="17803"/>
                  <a:pt x="13616" y="17470"/>
                  <a:pt x="13081" y="17192"/>
                </a:cubicBezTo>
                <a:cubicBezTo>
                  <a:pt x="13456" y="16024"/>
                  <a:pt x="13687" y="14686"/>
                  <a:pt x="13731" y="13258"/>
                </a:cubicBezTo>
                <a:lnTo>
                  <a:pt x="16666" y="13258"/>
                </a:lnTo>
                <a:cubicBezTo>
                  <a:pt x="16547" y="15163"/>
                  <a:pt x="15746" y="16878"/>
                  <a:pt x="14507" y="18173"/>
                </a:cubicBezTo>
                <a:moveTo>
                  <a:pt x="11558" y="20118"/>
                </a:moveTo>
                <a:cubicBezTo>
                  <a:pt x="12012" y="19574"/>
                  <a:pt x="12409" y="18893"/>
                  <a:pt x="12738" y="18114"/>
                </a:cubicBezTo>
                <a:cubicBezTo>
                  <a:pt x="13129" y="18325"/>
                  <a:pt x="13485" y="18564"/>
                  <a:pt x="13796" y="18831"/>
                </a:cubicBezTo>
                <a:cubicBezTo>
                  <a:pt x="13131" y="19374"/>
                  <a:pt x="12378" y="19814"/>
                  <a:pt x="11558" y="20118"/>
                </a:cubicBezTo>
                <a:moveTo>
                  <a:pt x="9331" y="20544"/>
                </a:moveTo>
                <a:lnTo>
                  <a:pt x="9331" y="17204"/>
                </a:lnTo>
                <a:cubicBezTo>
                  <a:pt x="10246" y="17253"/>
                  <a:pt x="11108" y="17428"/>
                  <a:pt x="11874" y="17717"/>
                </a:cubicBezTo>
                <a:cubicBezTo>
                  <a:pt x="11254" y="19237"/>
                  <a:pt x="10355" y="20286"/>
                  <a:pt x="9331" y="20544"/>
                </a:cubicBezTo>
                <a:moveTo>
                  <a:pt x="9331" y="13258"/>
                </a:moveTo>
                <a:lnTo>
                  <a:pt x="12749" y="13258"/>
                </a:lnTo>
                <a:cubicBezTo>
                  <a:pt x="12709" y="14550"/>
                  <a:pt x="12510" y="15752"/>
                  <a:pt x="12195" y="16799"/>
                </a:cubicBezTo>
                <a:cubicBezTo>
                  <a:pt x="11327" y="16471"/>
                  <a:pt x="10357" y="16273"/>
                  <a:pt x="9331" y="16223"/>
                </a:cubicBezTo>
                <a:cubicBezTo>
                  <a:pt x="9331" y="16223"/>
                  <a:pt x="9331" y="13258"/>
                  <a:pt x="9331" y="13258"/>
                </a:cubicBezTo>
                <a:close/>
                <a:moveTo>
                  <a:pt x="9331" y="9305"/>
                </a:moveTo>
                <a:cubicBezTo>
                  <a:pt x="10357" y="9254"/>
                  <a:pt x="11327" y="9056"/>
                  <a:pt x="12195" y="8728"/>
                </a:cubicBezTo>
                <a:cubicBezTo>
                  <a:pt x="12510" y="9775"/>
                  <a:pt x="12709" y="10977"/>
                  <a:pt x="12749" y="12269"/>
                </a:cubicBezTo>
                <a:lnTo>
                  <a:pt x="9331" y="12269"/>
                </a:lnTo>
                <a:cubicBezTo>
                  <a:pt x="9331" y="12269"/>
                  <a:pt x="9331" y="9305"/>
                  <a:pt x="9331" y="9305"/>
                </a:cubicBezTo>
                <a:close/>
                <a:moveTo>
                  <a:pt x="9331" y="4983"/>
                </a:moveTo>
                <a:cubicBezTo>
                  <a:pt x="10355" y="5242"/>
                  <a:pt x="11254" y="6290"/>
                  <a:pt x="11874" y="7810"/>
                </a:cubicBezTo>
                <a:cubicBezTo>
                  <a:pt x="11108" y="8099"/>
                  <a:pt x="10246" y="8275"/>
                  <a:pt x="9331" y="8323"/>
                </a:cubicBezTo>
                <a:cubicBezTo>
                  <a:pt x="9331" y="8323"/>
                  <a:pt x="9331" y="4983"/>
                  <a:pt x="9331" y="4983"/>
                </a:cubicBezTo>
                <a:close/>
                <a:moveTo>
                  <a:pt x="13796" y="6696"/>
                </a:moveTo>
                <a:cubicBezTo>
                  <a:pt x="13485" y="6963"/>
                  <a:pt x="13129" y="7203"/>
                  <a:pt x="12738" y="7413"/>
                </a:cubicBezTo>
                <a:cubicBezTo>
                  <a:pt x="12409" y="6634"/>
                  <a:pt x="12012" y="5954"/>
                  <a:pt x="11557" y="5410"/>
                </a:cubicBezTo>
                <a:cubicBezTo>
                  <a:pt x="12378" y="5714"/>
                  <a:pt x="13131" y="6153"/>
                  <a:pt x="13796" y="6696"/>
                </a:cubicBezTo>
                <a:moveTo>
                  <a:pt x="8342" y="8323"/>
                </a:moveTo>
                <a:cubicBezTo>
                  <a:pt x="7427" y="8275"/>
                  <a:pt x="6564" y="8099"/>
                  <a:pt x="5799" y="7810"/>
                </a:cubicBezTo>
                <a:cubicBezTo>
                  <a:pt x="6419" y="6290"/>
                  <a:pt x="7318" y="5242"/>
                  <a:pt x="8342" y="4983"/>
                </a:cubicBezTo>
                <a:cubicBezTo>
                  <a:pt x="8342" y="4983"/>
                  <a:pt x="8342" y="8323"/>
                  <a:pt x="8342" y="8323"/>
                </a:cubicBezTo>
                <a:close/>
                <a:moveTo>
                  <a:pt x="8342" y="12269"/>
                </a:moveTo>
                <a:lnTo>
                  <a:pt x="4923" y="12269"/>
                </a:lnTo>
                <a:cubicBezTo>
                  <a:pt x="4964" y="10977"/>
                  <a:pt x="5163" y="9775"/>
                  <a:pt x="5478" y="8728"/>
                </a:cubicBezTo>
                <a:cubicBezTo>
                  <a:pt x="6346" y="9056"/>
                  <a:pt x="7316" y="9254"/>
                  <a:pt x="8342" y="9305"/>
                </a:cubicBezTo>
                <a:cubicBezTo>
                  <a:pt x="8342" y="9305"/>
                  <a:pt x="8342" y="12269"/>
                  <a:pt x="8342" y="12269"/>
                </a:cubicBezTo>
                <a:close/>
                <a:moveTo>
                  <a:pt x="8342" y="16223"/>
                </a:moveTo>
                <a:cubicBezTo>
                  <a:pt x="7316" y="16273"/>
                  <a:pt x="6346" y="16471"/>
                  <a:pt x="5478" y="16799"/>
                </a:cubicBezTo>
                <a:cubicBezTo>
                  <a:pt x="5163" y="15752"/>
                  <a:pt x="4964" y="14550"/>
                  <a:pt x="4923" y="13258"/>
                </a:cubicBezTo>
                <a:lnTo>
                  <a:pt x="8342" y="13258"/>
                </a:lnTo>
                <a:cubicBezTo>
                  <a:pt x="8342" y="13258"/>
                  <a:pt x="8342" y="16223"/>
                  <a:pt x="8342" y="16223"/>
                </a:cubicBezTo>
                <a:close/>
                <a:moveTo>
                  <a:pt x="8342" y="20544"/>
                </a:moveTo>
                <a:cubicBezTo>
                  <a:pt x="7318" y="20286"/>
                  <a:pt x="6419" y="19237"/>
                  <a:pt x="5799" y="17717"/>
                </a:cubicBezTo>
                <a:cubicBezTo>
                  <a:pt x="6564" y="17428"/>
                  <a:pt x="7427" y="17253"/>
                  <a:pt x="8342" y="17204"/>
                </a:cubicBezTo>
                <a:cubicBezTo>
                  <a:pt x="8342" y="17204"/>
                  <a:pt x="8342" y="20544"/>
                  <a:pt x="8342" y="20544"/>
                </a:cubicBezTo>
                <a:close/>
                <a:moveTo>
                  <a:pt x="3877" y="18831"/>
                </a:moveTo>
                <a:cubicBezTo>
                  <a:pt x="4188" y="18564"/>
                  <a:pt x="4544" y="18325"/>
                  <a:pt x="4935" y="18114"/>
                </a:cubicBezTo>
                <a:cubicBezTo>
                  <a:pt x="5264" y="18893"/>
                  <a:pt x="5661" y="19574"/>
                  <a:pt x="6115" y="20118"/>
                </a:cubicBezTo>
                <a:cubicBezTo>
                  <a:pt x="5295" y="19814"/>
                  <a:pt x="4541" y="19374"/>
                  <a:pt x="3877" y="18831"/>
                </a:cubicBezTo>
                <a:moveTo>
                  <a:pt x="1007" y="13258"/>
                </a:moveTo>
                <a:lnTo>
                  <a:pt x="3942" y="13258"/>
                </a:lnTo>
                <a:cubicBezTo>
                  <a:pt x="3986" y="14686"/>
                  <a:pt x="4217" y="16024"/>
                  <a:pt x="4591" y="17192"/>
                </a:cubicBezTo>
                <a:cubicBezTo>
                  <a:pt x="4057" y="17470"/>
                  <a:pt x="3582" y="17803"/>
                  <a:pt x="3166" y="18173"/>
                </a:cubicBezTo>
                <a:cubicBezTo>
                  <a:pt x="1927" y="16878"/>
                  <a:pt x="1126" y="15163"/>
                  <a:pt x="1007" y="13258"/>
                </a:cubicBezTo>
                <a:moveTo>
                  <a:pt x="3166" y="7354"/>
                </a:moveTo>
                <a:cubicBezTo>
                  <a:pt x="3582" y="7725"/>
                  <a:pt x="4057" y="8057"/>
                  <a:pt x="4591" y="8335"/>
                </a:cubicBezTo>
                <a:cubicBezTo>
                  <a:pt x="4217" y="9504"/>
                  <a:pt x="3986" y="10842"/>
                  <a:pt x="3942" y="12269"/>
                </a:cubicBezTo>
                <a:lnTo>
                  <a:pt x="1007" y="12269"/>
                </a:lnTo>
                <a:cubicBezTo>
                  <a:pt x="1126" y="10365"/>
                  <a:pt x="1927" y="8649"/>
                  <a:pt x="3166" y="7354"/>
                </a:cubicBezTo>
                <a:moveTo>
                  <a:pt x="6115" y="5410"/>
                </a:moveTo>
                <a:cubicBezTo>
                  <a:pt x="5661" y="5954"/>
                  <a:pt x="5264" y="6634"/>
                  <a:pt x="4935" y="7413"/>
                </a:cubicBezTo>
                <a:cubicBezTo>
                  <a:pt x="4544" y="7203"/>
                  <a:pt x="4188" y="6963"/>
                  <a:pt x="3877" y="6696"/>
                </a:cubicBezTo>
                <a:cubicBezTo>
                  <a:pt x="4542" y="6153"/>
                  <a:pt x="5295" y="5714"/>
                  <a:pt x="6115" y="5410"/>
                </a:cubicBezTo>
                <a:moveTo>
                  <a:pt x="8836" y="3927"/>
                </a:moveTo>
                <a:cubicBezTo>
                  <a:pt x="3956" y="3927"/>
                  <a:pt x="0" y="7883"/>
                  <a:pt x="0" y="12764"/>
                </a:cubicBezTo>
                <a:cubicBezTo>
                  <a:pt x="0" y="17644"/>
                  <a:pt x="3956" y="21600"/>
                  <a:pt x="8836" y="21600"/>
                </a:cubicBezTo>
                <a:cubicBezTo>
                  <a:pt x="13717" y="21600"/>
                  <a:pt x="17673" y="17644"/>
                  <a:pt x="17673" y="12764"/>
                </a:cubicBezTo>
                <a:cubicBezTo>
                  <a:pt x="17673" y="7883"/>
                  <a:pt x="13717" y="3927"/>
                  <a:pt x="8836"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946">
            <a:extLst>
              <a:ext uri="{FF2B5EF4-FFF2-40B4-BE49-F238E27FC236}">
                <a16:creationId xmlns:a16="http://schemas.microsoft.com/office/drawing/2014/main" id="{AF34D83E-FA0C-3C4F-A3F5-D2CFC711D61C}"/>
              </a:ext>
            </a:extLst>
          </p:cNvPr>
          <p:cNvSpPr/>
          <p:nvPr userDrawn="1"/>
        </p:nvSpPr>
        <p:spPr>
          <a:xfrm>
            <a:off x="7305355"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947">
            <a:extLst>
              <a:ext uri="{FF2B5EF4-FFF2-40B4-BE49-F238E27FC236}">
                <a16:creationId xmlns:a16="http://schemas.microsoft.com/office/drawing/2014/main" id="{945297F6-BA27-7849-A4E6-7E9C05C04BAB}"/>
              </a:ext>
            </a:extLst>
          </p:cNvPr>
          <p:cNvSpPr/>
          <p:nvPr userDrawn="1"/>
        </p:nvSpPr>
        <p:spPr>
          <a:xfrm>
            <a:off x="7838169"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4"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6"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6"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10" y="14641"/>
                  <a:pt x="13529" y="14374"/>
                </a:cubicBezTo>
                <a:cubicBezTo>
                  <a:pt x="13660" y="14445"/>
                  <a:pt x="13781" y="14521"/>
                  <a:pt x="13893" y="14602"/>
                </a:cubicBezTo>
                <a:cubicBezTo>
                  <a:pt x="13656" y="14795"/>
                  <a:pt x="13407" y="14973"/>
                  <a:pt x="13136" y="15120"/>
                </a:cubicBezTo>
                <a:moveTo>
                  <a:pt x="11304" y="12785"/>
                </a:moveTo>
                <a:lnTo>
                  <a:pt x="11304" y="11304"/>
                </a:lnTo>
                <a:lnTo>
                  <a:pt x="13226" y="11304"/>
                </a:lnTo>
                <a:cubicBezTo>
                  <a:pt x="13193" y="11948"/>
                  <a:pt x="13093" y="12547"/>
                  <a:pt x="12949" y="13093"/>
                </a:cubicBezTo>
                <a:cubicBezTo>
                  <a:pt x="12443" y="12931"/>
                  <a:pt x="11890" y="12824"/>
                  <a:pt x="11304" y="12785"/>
                </a:cubicBezTo>
                <a:moveTo>
                  <a:pt x="11304" y="15605"/>
                </a:moveTo>
                <a:lnTo>
                  <a:pt x="11304" y="13766"/>
                </a:lnTo>
                <a:cubicBezTo>
                  <a:pt x="11784" y="13800"/>
                  <a:pt x="12233" y="13886"/>
                  <a:pt x="12642" y="14009"/>
                </a:cubicBezTo>
                <a:cubicBezTo>
                  <a:pt x="12301" y="14805"/>
                  <a:pt x="11837" y="15382"/>
                  <a:pt x="11304" y="15605"/>
                </a:cubicBezTo>
                <a:moveTo>
                  <a:pt x="11304" y="8815"/>
                </a:moveTo>
                <a:cubicBezTo>
                  <a:pt x="11890"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8"/>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5"/>
                  <a:pt x="13529" y="7227"/>
                </a:cubicBezTo>
                <a:cubicBezTo>
                  <a:pt x="13410" y="6960"/>
                  <a:pt x="13280" y="6708"/>
                  <a:pt x="13136" y="6480"/>
                </a:cubicBezTo>
                <a:cubicBezTo>
                  <a:pt x="13407" y="6627"/>
                  <a:pt x="13656" y="6805"/>
                  <a:pt x="13893" y="6998"/>
                </a:cubicBezTo>
                <a:moveTo>
                  <a:pt x="15676" y="10297"/>
                </a:moveTo>
                <a:lnTo>
                  <a:pt x="14228" y="10297"/>
                </a:lnTo>
                <a:cubicBezTo>
                  <a:pt x="14189" y="9520"/>
                  <a:pt x="14060" y="8790"/>
                  <a:pt x="13863" y="8130"/>
                </a:cubicBezTo>
                <a:cubicBezTo>
                  <a:pt x="14123" y="7994"/>
                  <a:pt x="14366" y="7844"/>
                  <a:pt x="14578" y="7677"/>
                </a:cubicBezTo>
                <a:cubicBezTo>
                  <a:pt x="15177" y="8405"/>
                  <a:pt x="15574" y="9305"/>
                  <a:pt x="15676" y="10297"/>
                </a:cubicBezTo>
                <a:moveTo>
                  <a:pt x="10296" y="7835"/>
                </a:moveTo>
                <a:cubicBezTo>
                  <a:pt x="9816" y="7800"/>
                  <a:pt x="9367" y="7714"/>
                  <a:pt x="8958" y="7591"/>
                </a:cubicBezTo>
                <a:cubicBezTo>
                  <a:pt x="9299" y="6795"/>
                  <a:pt x="9764" y="6218"/>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5"/>
                </a:moveTo>
                <a:cubicBezTo>
                  <a:pt x="9764" y="15382"/>
                  <a:pt x="9299" y="14805"/>
                  <a:pt x="8958" y="14009"/>
                </a:cubicBezTo>
                <a:cubicBezTo>
                  <a:pt x="9367" y="13886"/>
                  <a:pt x="9816" y="13800"/>
                  <a:pt x="10296" y="13766"/>
                </a:cubicBezTo>
                <a:cubicBezTo>
                  <a:pt x="10296" y="13766"/>
                  <a:pt x="10296" y="15605"/>
                  <a:pt x="10296" y="15605"/>
                </a:cubicBezTo>
                <a:close/>
                <a:moveTo>
                  <a:pt x="7707" y="14602"/>
                </a:moveTo>
                <a:cubicBezTo>
                  <a:pt x="7819" y="14521"/>
                  <a:pt x="7941" y="14445"/>
                  <a:pt x="8071" y="14374"/>
                </a:cubicBezTo>
                <a:cubicBezTo>
                  <a:pt x="8190" y="14641"/>
                  <a:pt x="8321" y="14892"/>
                  <a:pt x="8464" y="15120"/>
                </a:cubicBezTo>
                <a:cubicBezTo>
                  <a:pt x="8193" y="14973"/>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6"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0"/>
                </a:moveTo>
                <a:cubicBezTo>
                  <a:pt x="8321" y="6708"/>
                  <a:pt x="8190" y="6960"/>
                  <a:pt x="8071" y="7227"/>
                </a:cubicBezTo>
                <a:cubicBezTo>
                  <a:pt x="7941" y="7155"/>
                  <a:pt x="7819" y="7079"/>
                  <a:pt x="7707" y="6998"/>
                </a:cubicBezTo>
                <a:cubicBezTo>
                  <a:pt x="7944" y="6805"/>
                  <a:pt x="8193" y="6627"/>
                  <a:pt x="8464" y="6480"/>
                </a:cubicBezTo>
                <a:moveTo>
                  <a:pt x="10800" y="4909"/>
                </a:moveTo>
                <a:cubicBezTo>
                  <a:pt x="7546" y="4909"/>
                  <a:pt x="4909" y="7546"/>
                  <a:pt x="4909" y="10800"/>
                </a:cubicBezTo>
                <a:cubicBezTo>
                  <a:pt x="4909" y="14053"/>
                  <a:pt x="7546" y="16691"/>
                  <a:pt x="10800" y="16691"/>
                </a:cubicBezTo>
                <a:cubicBezTo>
                  <a:pt x="14053" y="16691"/>
                  <a:pt x="16691" y="14053"/>
                  <a:pt x="16691" y="10800"/>
                </a:cubicBezTo>
                <a:cubicBezTo>
                  <a:pt x="16691" y="7546"/>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5"/>
                  <a:pt x="626" y="0"/>
                  <a:pt x="491" y="0"/>
                </a:cubicBezTo>
                <a:cubicBezTo>
                  <a:pt x="220" y="0"/>
                  <a:pt x="0" y="220"/>
                  <a:pt x="0" y="491"/>
                </a:cubicBezTo>
                <a:cubicBezTo>
                  <a:pt x="0" y="627"/>
                  <a:pt x="55" y="749"/>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49"/>
                  <a:pt x="21600" y="627"/>
                  <a:pt x="21600" y="491"/>
                </a:cubicBezTo>
                <a:cubicBezTo>
                  <a:pt x="21600" y="220"/>
                  <a:pt x="21380" y="0"/>
                  <a:pt x="21109" y="0"/>
                </a:cubicBezTo>
                <a:cubicBezTo>
                  <a:pt x="20974" y="0"/>
                  <a:pt x="20851" y="55"/>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948">
            <a:extLst>
              <a:ext uri="{FF2B5EF4-FFF2-40B4-BE49-F238E27FC236}">
                <a16:creationId xmlns:a16="http://schemas.microsoft.com/office/drawing/2014/main" id="{8E3A151B-7F5B-BC49-BA2E-0ADE90243666}"/>
              </a:ext>
            </a:extLst>
          </p:cNvPr>
          <p:cNvSpPr/>
          <p:nvPr userDrawn="1"/>
        </p:nvSpPr>
        <p:spPr>
          <a:xfrm>
            <a:off x="8409893" y="337738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3" y="7721"/>
                  <a:pt x="8899" y="7354"/>
                </a:cubicBezTo>
                <a:cubicBezTo>
                  <a:pt x="8384" y="6987"/>
                  <a:pt x="7819" y="6529"/>
                  <a:pt x="8462" y="6291"/>
                </a:cubicBezTo>
                <a:cubicBezTo>
                  <a:pt x="9104" y="6052"/>
                  <a:pt x="9285" y="6071"/>
                  <a:pt x="9439" y="6511"/>
                </a:cubicBezTo>
                <a:cubicBezTo>
                  <a:pt x="9594" y="6950"/>
                  <a:pt x="10108" y="6694"/>
                  <a:pt x="10159" y="6273"/>
                </a:cubicBezTo>
                <a:cubicBezTo>
                  <a:pt x="10211" y="5851"/>
                  <a:pt x="11163" y="5411"/>
                  <a:pt x="11806" y="5209"/>
                </a:cubicBezTo>
                <a:cubicBezTo>
                  <a:pt x="12449" y="5007"/>
                  <a:pt x="13040" y="4934"/>
                  <a:pt x="12963" y="4585"/>
                </a:cubicBezTo>
                <a:cubicBezTo>
                  <a:pt x="12886" y="4237"/>
                  <a:pt x="12706" y="3980"/>
                  <a:pt x="11703" y="3980"/>
                </a:cubicBezTo>
                <a:cubicBezTo>
                  <a:pt x="10699" y="3980"/>
                  <a:pt x="11137" y="4934"/>
                  <a:pt x="10314" y="4365"/>
                </a:cubicBezTo>
                <a:cubicBezTo>
                  <a:pt x="9491" y="3797"/>
                  <a:pt x="10493" y="3944"/>
                  <a:pt x="10905" y="3816"/>
                </a:cubicBezTo>
                <a:cubicBezTo>
                  <a:pt x="11317" y="3687"/>
                  <a:pt x="11729" y="3155"/>
                  <a:pt x="11009" y="3119"/>
                </a:cubicBezTo>
                <a:cubicBezTo>
                  <a:pt x="10287" y="3082"/>
                  <a:pt x="10442" y="3339"/>
                  <a:pt x="9876" y="3192"/>
                </a:cubicBezTo>
                <a:cubicBezTo>
                  <a:pt x="9310" y="3045"/>
                  <a:pt x="9053" y="3706"/>
                  <a:pt x="8693" y="3614"/>
                </a:cubicBezTo>
                <a:cubicBezTo>
                  <a:pt x="8519" y="3570"/>
                  <a:pt x="8131" y="3374"/>
                  <a:pt x="7770" y="3142"/>
                </a:cubicBezTo>
                <a:cubicBezTo>
                  <a:pt x="6767" y="3765"/>
                  <a:pt x="6022" y="4597"/>
                  <a:pt x="5656" y="5546"/>
                </a:cubicBezTo>
                <a:cubicBezTo>
                  <a:pt x="5919" y="6021"/>
                  <a:pt x="6275" y="6273"/>
                  <a:pt x="6275" y="6273"/>
                </a:cubicBezTo>
                <a:moveTo>
                  <a:pt x="20588" y="12027"/>
                </a:moveTo>
                <a:cubicBezTo>
                  <a:pt x="20407" y="12027"/>
                  <a:pt x="20245" y="12080"/>
                  <a:pt x="20124"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5" y="1037"/>
                  <a:pt x="5062" y="900"/>
                  <a:pt x="5062" y="736"/>
                </a:cubicBezTo>
                <a:cubicBezTo>
                  <a:pt x="5062" y="465"/>
                  <a:pt x="4760" y="245"/>
                  <a:pt x="4388" y="245"/>
                </a:cubicBezTo>
                <a:cubicBezTo>
                  <a:pt x="4192" y="245"/>
                  <a:pt x="4020" y="308"/>
                  <a:pt x="3897" y="405"/>
                </a:cubicBezTo>
                <a:lnTo>
                  <a:pt x="3895" y="403"/>
                </a:lnTo>
                <a:cubicBezTo>
                  <a:pt x="1505" y="2016"/>
                  <a:pt x="0" y="4314"/>
                  <a:pt x="0" y="6873"/>
                </a:cubicBezTo>
                <a:cubicBezTo>
                  <a:pt x="0" y="11587"/>
                  <a:pt x="5081" y="15428"/>
                  <a:pt x="11475" y="15684"/>
                </a:cubicBezTo>
                <a:lnTo>
                  <a:pt x="11475" y="20618"/>
                </a:lnTo>
                <a:lnTo>
                  <a:pt x="7425" y="20618"/>
                </a:lnTo>
                <a:cubicBezTo>
                  <a:pt x="7052" y="20618"/>
                  <a:pt x="6750" y="20838"/>
                  <a:pt x="6750" y="21109"/>
                </a:cubicBezTo>
                <a:cubicBezTo>
                  <a:pt x="6750" y="21380"/>
                  <a:pt x="7052"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4"/>
                  <a:pt x="18970" y="14500"/>
                  <a:pt x="21045" y="12880"/>
                </a:cubicBezTo>
                <a:lnTo>
                  <a:pt x="21041" y="12877"/>
                </a:lnTo>
                <a:cubicBezTo>
                  <a:pt x="21175" y="12788"/>
                  <a:pt x="21262" y="12661"/>
                  <a:pt x="21262" y="12518"/>
                </a:cubicBezTo>
                <a:cubicBezTo>
                  <a:pt x="21262" y="12247"/>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7"/>
                  <a:pt x="17369" y="0"/>
                  <a:pt x="12150" y="0"/>
                </a:cubicBezTo>
                <a:cubicBezTo>
                  <a:pt x="6931" y="0"/>
                  <a:pt x="2700" y="3077"/>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2"/>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4" y="11388"/>
                </a:cubicBezTo>
                <a:cubicBezTo>
                  <a:pt x="11315" y="11501"/>
                  <a:pt x="11532" y="11731"/>
                  <a:pt x="11738" y="11767"/>
                </a:cubicBezTo>
                <a:cubicBezTo>
                  <a:pt x="11768" y="11768"/>
                  <a:pt x="11798" y="11769"/>
                  <a:pt x="11828" y="11770"/>
                </a:cubicBezTo>
                <a:cubicBezTo>
                  <a:pt x="11954" y="11751"/>
                  <a:pt x="12068" y="11642"/>
                  <a:pt x="12140" y="11351"/>
                </a:cubicBezTo>
                <a:cubicBezTo>
                  <a:pt x="12346" y="10526"/>
                  <a:pt x="12732" y="10067"/>
                  <a:pt x="13169" y="9664"/>
                </a:cubicBezTo>
                <a:cubicBezTo>
                  <a:pt x="13606" y="9261"/>
                  <a:pt x="14070" y="8729"/>
                  <a:pt x="13195" y="8197"/>
                </a:cubicBezTo>
                <a:cubicBezTo>
                  <a:pt x="12320" y="7666"/>
                  <a:pt x="12423" y="7428"/>
                  <a:pt x="11317" y="7428"/>
                </a:cubicBezTo>
                <a:moveTo>
                  <a:pt x="14404" y="3284"/>
                </a:moveTo>
                <a:cubicBezTo>
                  <a:pt x="14404" y="3284"/>
                  <a:pt x="14198" y="3431"/>
                  <a:pt x="14404" y="3962"/>
                </a:cubicBezTo>
                <a:cubicBezTo>
                  <a:pt x="14610" y="4494"/>
                  <a:pt x="14955" y="4609"/>
                  <a:pt x="15974" y="4311"/>
                </a:cubicBezTo>
                <a:cubicBezTo>
                  <a:pt x="16411" y="4182"/>
                  <a:pt x="16742" y="4248"/>
                  <a:pt x="16693" y="4567"/>
                </a:cubicBezTo>
                <a:cubicBezTo>
                  <a:pt x="16591" y="5246"/>
                  <a:pt x="15858" y="5217"/>
                  <a:pt x="16411" y="6309"/>
                </a:cubicBezTo>
                <a:cubicBezTo>
                  <a:pt x="16745" y="6969"/>
                  <a:pt x="17568" y="7226"/>
                  <a:pt x="17877" y="7739"/>
                </a:cubicBezTo>
                <a:cubicBezTo>
                  <a:pt x="17984" y="7918"/>
                  <a:pt x="18288" y="8083"/>
                  <a:pt x="18633" y="8228"/>
                </a:cubicBezTo>
                <a:cubicBezTo>
                  <a:pt x="18803" y="7797"/>
                  <a:pt x="18900" y="7344"/>
                  <a:pt x="18900" y="6873"/>
                </a:cubicBezTo>
                <a:cubicBezTo>
                  <a:pt x="18900" y="4752"/>
                  <a:pt x="17047" y="2950"/>
                  <a:pt x="14457" y="2264"/>
                </a:cubicBezTo>
                <a:cubicBezTo>
                  <a:pt x="14328" y="2411"/>
                  <a:pt x="14192" y="2545"/>
                  <a:pt x="14044" y="2605"/>
                </a:cubicBezTo>
                <a:cubicBezTo>
                  <a:pt x="13684" y="2752"/>
                  <a:pt x="13710" y="3339"/>
                  <a:pt x="14404" y="328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949">
            <a:extLst>
              <a:ext uri="{FF2B5EF4-FFF2-40B4-BE49-F238E27FC236}">
                <a16:creationId xmlns:a16="http://schemas.microsoft.com/office/drawing/2014/main" id="{E8881F07-F4D3-4849-9201-0A72092E3B2C}"/>
              </a:ext>
            </a:extLst>
          </p:cNvPr>
          <p:cNvSpPr/>
          <p:nvPr userDrawn="1"/>
        </p:nvSpPr>
        <p:spPr>
          <a:xfrm>
            <a:off x="8930796" y="337738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6"/>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8"/>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2"/>
                  <a:pt x="21600" y="14236"/>
                </a:cubicBezTo>
                <a:cubicBezTo>
                  <a:pt x="21600" y="14101"/>
                  <a:pt x="21533" y="13978"/>
                  <a:pt x="21424" y="1388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950">
            <a:extLst>
              <a:ext uri="{FF2B5EF4-FFF2-40B4-BE49-F238E27FC236}">
                <a16:creationId xmlns:a16="http://schemas.microsoft.com/office/drawing/2014/main" id="{5B676FAF-2F81-B445-99B9-34762332ABFC}"/>
              </a:ext>
            </a:extLst>
          </p:cNvPr>
          <p:cNvSpPr/>
          <p:nvPr userDrawn="1"/>
        </p:nvSpPr>
        <p:spPr>
          <a:xfrm>
            <a:off x="9464404" y="337738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951">
            <a:extLst>
              <a:ext uri="{FF2B5EF4-FFF2-40B4-BE49-F238E27FC236}">
                <a16:creationId xmlns:a16="http://schemas.microsoft.com/office/drawing/2014/main" id="{570D9F0E-8AEA-B24C-9C72-38C1E7CAE3E5}"/>
              </a:ext>
            </a:extLst>
          </p:cNvPr>
          <p:cNvSpPr/>
          <p:nvPr userDrawn="1"/>
        </p:nvSpPr>
        <p:spPr>
          <a:xfrm>
            <a:off x="9972603" y="3402797"/>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3"/>
                  <a:pt x="9957" y="1783"/>
                </a:cubicBezTo>
                <a:cubicBezTo>
                  <a:pt x="9960" y="1778"/>
                  <a:pt x="10234" y="1200"/>
                  <a:pt x="10800" y="1200"/>
                </a:cubicBezTo>
                <a:cubicBezTo>
                  <a:pt x="11366" y="1200"/>
                  <a:pt x="11588" y="1654"/>
                  <a:pt x="11617" y="1719"/>
                </a:cubicBezTo>
                <a:cubicBezTo>
                  <a:pt x="11641" y="1792"/>
                  <a:pt x="11650" y="1806"/>
                  <a:pt x="11685" y="1873"/>
                </a:cubicBezTo>
                <a:lnTo>
                  <a:pt x="20522" y="18673"/>
                </a:lnTo>
                <a:cubicBezTo>
                  <a:pt x="20535" y="18697"/>
                  <a:pt x="20548" y="18720"/>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4"/>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955">
            <a:extLst>
              <a:ext uri="{FF2B5EF4-FFF2-40B4-BE49-F238E27FC236}">
                <a16:creationId xmlns:a16="http://schemas.microsoft.com/office/drawing/2014/main" id="{9FB38713-8CD0-1349-962E-632FB2BB25E2}"/>
              </a:ext>
            </a:extLst>
          </p:cNvPr>
          <p:cNvSpPr/>
          <p:nvPr userDrawn="1"/>
        </p:nvSpPr>
        <p:spPr>
          <a:xfrm>
            <a:off x="1965300"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956">
            <a:extLst>
              <a:ext uri="{FF2B5EF4-FFF2-40B4-BE49-F238E27FC236}">
                <a16:creationId xmlns:a16="http://schemas.microsoft.com/office/drawing/2014/main" id="{F7642D47-EE74-D04D-A269-C2F066170B18}"/>
              </a:ext>
            </a:extLst>
          </p:cNvPr>
          <p:cNvSpPr/>
          <p:nvPr userDrawn="1"/>
        </p:nvSpPr>
        <p:spPr>
          <a:xfrm>
            <a:off x="2477469" y="480748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7"/>
                  <a:pt x="12544" y="14727"/>
                  <a:pt x="12273" y="14727"/>
                </a:cubicBezTo>
                <a:lnTo>
                  <a:pt x="9327" y="14727"/>
                </a:lnTo>
                <a:cubicBezTo>
                  <a:pt x="9056" y="14727"/>
                  <a:pt x="8836" y="14947"/>
                  <a:pt x="8836" y="15218"/>
                </a:cubicBezTo>
                <a:lnTo>
                  <a:pt x="8836" y="17673"/>
                </a:lnTo>
                <a:lnTo>
                  <a:pt x="7855" y="17673"/>
                </a:lnTo>
                <a:cubicBezTo>
                  <a:pt x="7584" y="17673"/>
                  <a:pt x="7364" y="17892"/>
                  <a:pt x="7364" y="18164"/>
                </a:cubicBezTo>
                <a:cubicBezTo>
                  <a:pt x="7364" y="18299"/>
                  <a:pt x="7419" y="18422"/>
                  <a:pt x="7507" y="18511"/>
                </a:cubicBezTo>
                <a:lnTo>
                  <a:pt x="10453" y="21456"/>
                </a:lnTo>
                <a:cubicBezTo>
                  <a:pt x="10542" y="21545"/>
                  <a:pt x="10665" y="21600"/>
                  <a:pt x="10800" y="21600"/>
                </a:cubicBezTo>
                <a:cubicBezTo>
                  <a:pt x="10935" y="21600"/>
                  <a:pt x="11058" y="21545"/>
                  <a:pt x="11147" y="21456"/>
                </a:cubicBezTo>
                <a:lnTo>
                  <a:pt x="14093" y="18511"/>
                </a:lnTo>
                <a:cubicBezTo>
                  <a:pt x="14181" y="18422"/>
                  <a:pt x="14236" y="18299"/>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0"/>
                </a:moveTo>
                <a:lnTo>
                  <a:pt x="18437" y="3857"/>
                </a:lnTo>
                <a:cubicBezTo>
                  <a:pt x="18628" y="3666"/>
                  <a:pt x="18628" y="3355"/>
                  <a:pt x="18437" y="3163"/>
                </a:cubicBezTo>
                <a:cubicBezTo>
                  <a:pt x="18245" y="2971"/>
                  <a:pt x="17934" y="2971"/>
                  <a:pt x="17742" y="3163"/>
                </a:cubicBezTo>
                <a:lnTo>
                  <a:pt x="15659" y="5247"/>
                </a:lnTo>
                <a:cubicBezTo>
                  <a:pt x="15468" y="5437"/>
                  <a:pt x="15468" y="5749"/>
                  <a:pt x="15659" y="5940"/>
                </a:cubicBezTo>
                <a:cubicBezTo>
                  <a:pt x="15851" y="6132"/>
                  <a:pt x="16162" y="6132"/>
                  <a:pt x="16354" y="5940"/>
                </a:cubicBezTo>
                <a:moveTo>
                  <a:pt x="5246" y="5940"/>
                </a:moveTo>
                <a:cubicBezTo>
                  <a:pt x="5438" y="6132"/>
                  <a:pt x="5749" y="6132"/>
                  <a:pt x="5941" y="5940"/>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0"/>
                  <a:pt x="5246" y="594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957">
            <a:extLst>
              <a:ext uri="{FF2B5EF4-FFF2-40B4-BE49-F238E27FC236}">
                <a16:creationId xmlns:a16="http://schemas.microsoft.com/office/drawing/2014/main" id="{8CF7BB2F-B73E-4640-A123-D742F8D87256}"/>
              </a:ext>
            </a:extLst>
          </p:cNvPr>
          <p:cNvSpPr/>
          <p:nvPr userDrawn="1"/>
        </p:nvSpPr>
        <p:spPr>
          <a:xfrm>
            <a:off x="3070632" y="480907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185"/>
                </a:moveTo>
                <a:lnTo>
                  <a:pt x="12560" y="2945"/>
                </a:lnTo>
                <a:lnTo>
                  <a:pt x="12273" y="2945"/>
                </a:lnTo>
                <a:cubicBezTo>
                  <a:pt x="12002" y="2945"/>
                  <a:pt x="11782" y="3165"/>
                  <a:pt x="11782" y="3436"/>
                </a:cubicBezTo>
                <a:lnTo>
                  <a:pt x="11782" y="5891"/>
                </a:lnTo>
                <a:lnTo>
                  <a:pt x="9818" y="5891"/>
                </a:lnTo>
                <a:lnTo>
                  <a:pt x="9818" y="3436"/>
                </a:lnTo>
                <a:cubicBezTo>
                  <a:pt x="9818" y="3165"/>
                  <a:pt x="9598" y="2945"/>
                  <a:pt x="9327" y="2945"/>
                </a:cubicBezTo>
                <a:lnTo>
                  <a:pt x="9040" y="2945"/>
                </a:lnTo>
                <a:cubicBezTo>
                  <a:pt x="9040" y="2945"/>
                  <a:pt x="10800" y="1185"/>
                  <a:pt x="10800" y="1185"/>
                </a:cubicBezTo>
                <a:close/>
                <a:moveTo>
                  <a:pt x="7855" y="3927"/>
                </a:moveTo>
                <a:lnTo>
                  <a:pt x="8836" y="3927"/>
                </a:lnTo>
                <a:lnTo>
                  <a:pt x="8836" y="6382"/>
                </a:lnTo>
                <a:cubicBezTo>
                  <a:pt x="8836" y="6653"/>
                  <a:pt x="9056" y="6873"/>
                  <a:pt x="9327" y="6873"/>
                </a:cubicBezTo>
                <a:lnTo>
                  <a:pt x="12273" y="6873"/>
                </a:lnTo>
                <a:cubicBezTo>
                  <a:pt x="12544" y="6873"/>
                  <a:pt x="12764" y="6653"/>
                  <a:pt x="12764" y="6382"/>
                </a:cubicBezTo>
                <a:lnTo>
                  <a:pt x="12764" y="3927"/>
                </a:lnTo>
                <a:lnTo>
                  <a:pt x="13745" y="3927"/>
                </a:lnTo>
                <a:cubicBezTo>
                  <a:pt x="14016" y="3927"/>
                  <a:pt x="14236" y="3708"/>
                  <a:pt x="14236" y="3436"/>
                </a:cubicBezTo>
                <a:cubicBezTo>
                  <a:pt x="14236" y="3301"/>
                  <a:pt x="14181" y="3178"/>
                  <a:pt x="14093" y="3089"/>
                </a:cubicBezTo>
                <a:lnTo>
                  <a:pt x="11147" y="144"/>
                </a:lnTo>
                <a:cubicBezTo>
                  <a:pt x="11059" y="55"/>
                  <a:pt x="10935" y="0"/>
                  <a:pt x="10800" y="0"/>
                </a:cubicBezTo>
                <a:cubicBezTo>
                  <a:pt x="10665" y="0"/>
                  <a:pt x="10542" y="55"/>
                  <a:pt x="10452" y="144"/>
                </a:cubicBezTo>
                <a:lnTo>
                  <a:pt x="7507" y="3089"/>
                </a:lnTo>
                <a:cubicBezTo>
                  <a:pt x="7419" y="3178"/>
                  <a:pt x="7364" y="3301"/>
                  <a:pt x="7364" y="3436"/>
                </a:cubicBezTo>
                <a:cubicBezTo>
                  <a:pt x="7364" y="3708"/>
                  <a:pt x="7584" y="3927"/>
                  <a:pt x="7855" y="3927"/>
                </a:cubicBezTo>
                <a:moveTo>
                  <a:pt x="5246" y="15759"/>
                </a:moveTo>
                <a:cubicBezTo>
                  <a:pt x="5438" y="15950"/>
                  <a:pt x="5749" y="15950"/>
                  <a:pt x="5941" y="15759"/>
                </a:cubicBezTo>
                <a:cubicBezTo>
                  <a:pt x="6132" y="15567"/>
                  <a:pt x="6132" y="15256"/>
                  <a:pt x="5941" y="15064"/>
                </a:cubicBezTo>
                <a:lnTo>
                  <a:pt x="3858" y="12981"/>
                </a:lnTo>
                <a:cubicBezTo>
                  <a:pt x="3666" y="12790"/>
                  <a:pt x="3355" y="12790"/>
                  <a:pt x="3163" y="12981"/>
                </a:cubicBezTo>
                <a:cubicBezTo>
                  <a:pt x="2971" y="13173"/>
                  <a:pt x="2971" y="13484"/>
                  <a:pt x="3163" y="13675"/>
                </a:cubicBezTo>
                <a:cubicBezTo>
                  <a:pt x="3163" y="13675"/>
                  <a:pt x="5246" y="15759"/>
                  <a:pt x="5246" y="15759"/>
                </a:cubicBezTo>
                <a:close/>
                <a:moveTo>
                  <a:pt x="10309" y="10309"/>
                </a:moveTo>
                <a:lnTo>
                  <a:pt x="10309" y="13255"/>
                </a:lnTo>
                <a:cubicBezTo>
                  <a:pt x="10309" y="13526"/>
                  <a:pt x="10529" y="13745"/>
                  <a:pt x="10800" y="13745"/>
                </a:cubicBezTo>
                <a:cubicBezTo>
                  <a:pt x="11071" y="13745"/>
                  <a:pt x="11291" y="13526"/>
                  <a:pt x="11291" y="13255"/>
                </a:cubicBezTo>
                <a:lnTo>
                  <a:pt x="11291" y="10309"/>
                </a:lnTo>
                <a:cubicBezTo>
                  <a:pt x="11291" y="10038"/>
                  <a:pt x="11071" y="9818"/>
                  <a:pt x="10800" y="9818"/>
                </a:cubicBezTo>
                <a:cubicBezTo>
                  <a:pt x="10529" y="9818"/>
                  <a:pt x="10309" y="10038"/>
                  <a:pt x="10309" y="10309"/>
                </a:cubicBezTo>
                <a:moveTo>
                  <a:pt x="16354" y="15759"/>
                </a:moveTo>
                <a:lnTo>
                  <a:pt x="18437" y="13675"/>
                </a:lnTo>
                <a:cubicBezTo>
                  <a:pt x="18628" y="13484"/>
                  <a:pt x="18628" y="13173"/>
                  <a:pt x="18437" y="12981"/>
                </a:cubicBezTo>
                <a:cubicBezTo>
                  <a:pt x="18245" y="12790"/>
                  <a:pt x="17934" y="12790"/>
                  <a:pt x="17742" y="12981"/>
                </a:cubicBezTo>
                <a:lnTo>
                  <a:pt x="15659" y="15064"/>
                </a:lnTo>
                <a:cubicBezTo>
                  <a:pt x="15468" y="15256"/>
                  <a:pt x="15468" y="15567"/>
                  <a:pt x="15659" y="15759"/>
                </a:cubicBezTo>
                <a:cubicBezTo>
                  <a:pt x="15851" y="15950"/>
                  <a:pt x="16162" y="15950"/>
                  <a:pt x="16354" y="15759"/>
                </a:cubicBezTo>
                <a:moveTo>
                  <a:pt x="5891" y="20618"/>
                </a:moveTo>
                <a:cubicBezTo>
                  <a:pt x="5891" y="17907"/>
                  <a:pt x="8089" y="15709"/>
                  <a:pt x="10800" y="15709"/>
                </a:cubicBezTo>
                <a:cubicBezTo>
                  <a:pt x="13511" y="15709"/>
                  <a:pt x="15709" y="17907"/>
                  <a:pt x="15709" y="20618"/>
                </a:cubicBezTo>
                <a:cubicBezTo>
                  <a:pt x="15709" y="20618"/>
                  <a:pt x="5891" y="20618"/>
                  <a:pt x="5891" y="20618"/>
                </a:cubicBezTo>
                <a:close/>
                <a:moveTo>
                  <a:pt x="21109" y="20618"/>
                </a:moveTo>
                <a:lnTo>
                  <a:pt x="16691" y="20618"/>
                </a:lnTo>
                <a:cubicBezTo>
                  <a:pt x="16691" y="17365"/>
                  <a:pt x="14053" y="14727"/>
                  <a:pt x="10800" y="14727"/>
                </a:cubicBezTo>
                <a:cubicBezTo>
                  <a:pt x="7547" y="14727"/>
                  <a:pt x="4909" y="17365"/>
                  <a:pt x="4909" y="20618"/>
                </a:cubicBezTo>
                <a:lnTo>
                  <a:pt x="491" y="20618"/>
                </a:lnTo>
                <a:cubicBezTo>
                  <a:pt x="220" y="20618"/>
                  <a:pt x="0" y="20838"/>
                  <a:pt x="0" y="21109"/>
                </a:cubicBezTo>
                <a:cubicBezTo>
                  <a:pt x="0" y="21380"/>
                  <a:pt x="220" y="21600"/>
                  <a:pt x="491" y="21600"/>
                </a:cubicBezTo>
                <a:lnTo>
                  <a:pt x="21109" y="21600"/>
                </a:lnTo>
                <a:cubicBezTo>
                  <a:pt x="21380" y="21600"/>
                  <a:pt x="21600" y="21380"/>
                  <a:pt x="21600" y="21109"/>
                </a:cubicBezTo>
                <a:cubicBezTo>
                  <a:pt x="21600" y="20838"/>
                  <a:pt x="21380" y="20618"/>
                  <a:pt x="21109" y="206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958">
            <a:extLst>
              <a:ext uri="{FF2B5EF4-FFF2-40B4-BE49-F238E27FC236}">
                <a16:creationId xmlns:a16="http://schemas.microsoft.com/office/drawing/2014/main" id="{0A954F6A-9308-A445-8149-3D30D6A2BB68}"/>
              </a:ext>
            </a:extLst>
          </p:cNvPr>
          <p:cNvSpPr/>
          <p:nvPr userDrawn="1"/>
        </p:nvSpPr>
        <p:spPr>
          <a:xfrm>
            <a:off x="3647914"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19636" y="1964"/>
                </a:lnTo>
                <a:lnTo>
                  <a:pt x="18900" y="0"/>
                </a:lnTo>
                <a:lnTo>
                  <a:pt x="18164" y="1964"/>
                </a:lnTo>
                <a:lnTo>
                  <a:pt x="16200" y="1964"/>
                </a:lnTo>
                <a:lnTo>
                  <a:pt x="17795" y="3191"/>
                </a:lnTo>
                <a:lnTo>
                  <a:pt x="17059" y="5400"/>
                </a:lnTo>
                <a:lnTo>
                  <a:pt x="18900" y="4050"/>
                </a:lnTo>
                <a:lnTo>
                  <a:pt x="20741" y="5400"/>
                </a:lnTo>
                <a:lnTo>
                  <a:pt x="20005" y="3191"/>
                </a:lnTo>
                <a:cubicBezTo>
                  <a:pt x="20005" y="3191"/>
                  <a:pt x="21600" y="1964"/>
                  <a:pt x="21600" y="1964"/>
                </a:cubicBezTo>
                <a:close/>
                <a:moveTo>
                  <a:pt x="10800" y="20616"/>
                </a:moveTo>
                <a:cubicBezTo>
                  <a:pt x="5386" y="20616"/>
                  <a:pt x="982" y="16203"/>
                  <a:pt x="982" y="10777"/>
                </a:cubicBezTo>
                <a:cubicBezTo>
                  <a:pt x="982" y="6434"/>
                  <a:pt x="3745" y="2741"/>
                  <a:pt x="7690" y="1441"/>
                </a:cubicBezTo>
                <a:cubicBezTo>
                  <a:pt x="6837" y="3102"/>
                  <a:pt x="6382" y="4957"/>
                  <a:pt x="6382" y="6841"/>
                </a:cubicBezTo>
                <a:cubicBezTo>
                  <a:pt x="6382" y="13004"/>
                  <a:pt x="11118" y="18079"/>
                  <a:pt x="17134" y="18604"/>
                </a:cubicBezTo>
                <a:cubicBezTo>
                  <a:pt x="15361" y="19863"/>
                  <a:pt x="13065" y="20616"/>
                  <a:pt x="10800" y="20616"/>
                </a:cubicBezTo>
                <a:moveTo>
                  <a:pt x="7364" y="6841"/>
                </a:moveTo>
                <a:cubicBezTo>
                  <a:pt x="7364" y="4248"/>
                  <a:pt x="8276" y="1870"/>
                  <a:pt x="9794" y="5"/>
                </a:cubicBezTo>
                <a:cubicBezTo>
                  <a:pt x="4302" y="514"/>
                  <a:pt x="0" y="5140"/>
                  <a:pt x="0" y="10777"/>
                </a:cubicBezTo>
                <a:cubicBezTo>
                  <a:pt x="0" y="16755"/>
                  <a:pt x="4836" y="21600"/>
                  <a:pt x="10800" y="21600"/>
                </a:cubicBezTo>
                <a:cubicBezTo>
                  <a:pt x="14176" y="21600"/>
                  <a:pt x="17656" y="20045"/>
                  <a:pt x="19636" y="17613"/>
                </a:cubicBezTo>
                <a:cubicBezTo>
                  <a:pt x="19305" y="17644"/>
                  <a:pt x="18503" y="17665"/>
                  <a:pt x="18164" y="17665"/>
                </a:cubicBezTo>
                <a:cubicBezTo>
                  <a:pt x="12199" y="17665"/>
                  <a:pt x="7364" y="12819"/>
                  <a:pt x="7364" y="6841"/>
                </a:cubicBezTo>
                <a:moveTo>
                  <a:pt x="17673" y="10309"/>
                </a:moveTo>
                <a:lnTo>
                  <a:pt x="17137" y="11737"/>
                </a:lnTo>
                <a:lnTo>
                  <a:pt x="15709" y="11737"/>
                </a:lnTo>
                <a:lnTo>
                  <a:pt x="16869" y="12629"/>
                </a:lnTo>
                <a:lnTo>
                  <a:pt x="16334" y="14236"/>
                </a:lnTo>
                <a:lnTo>
                  <a:pt x="17673" y="13255"/>
                </a:lnTo>
                <a:lnTo>
                  <a:pt x="19011" y="14236"/>
                </a:lnTo>
                <a:lnTo>
                  <a:pt x="18476" y="12629"/>
                </a:lnTo>
                <a:lnTo>
                  <a:pt x="19636" y="11737"/>
                </a:lnTo>
                <a:lnTo>
                  <a:pt x="18208" y="11737"/>
                </a:lnTo>
                <a:cubicBezTo>
                  <a:pt x="18208" y="11737"/>
                  <a:pt x="17673" y="10309"/>
                  <a:pt x="17673" y="10309"/>
                </a:cubicBezTo>
                <a:close/>
                <a:moveTo>
                  <a:pt x="11425" y="9327"/>
                </a:moveTo>
                <a:lnTo>
                  <a:pt x="12764" y="8345"/>
                </a:lnTo>
                <a:lnTo>
                  <a:pt x="14102" y="9327"/>
                </a:lnTo>
                <a:lnTo>
                  <a:pt x="13567" y="7721"/>
                </a:lnTo>
                <a:lnTo>
                  <a:pt x="14727" y="6828"/>
                </a:lnTo>
                <a:lnTo>
                  <a:pt x="13299" y="6828"/>
                </a:lnTo>
                <a:lnTo>
                  <a:pt x="12764" y="5400"/>
                </a:lnTo>
                <a:lnTo>
                  <a:pt x="12228" y="6828"/>
                </a:lnTo>
                <a:lnTo>
                  <a:pt x="10800" y="6828"/>
                </a:lnTo>
                <a:lnTo>
                  <a:pt x="11960" y="7721"/>
                </a:lnTo>
                <a:cubicBezTo>
                  <a:pt x="11960" y="7721"/>
                  <a:pt x="11425" y="9327"/>
                  <a:pt x="11425" y="93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959">
            <a:extLst>
              <a:ext uri="{FF2B5EF4-FFF2-40B4-BE49-F238E27FC236}">
                <a16:creationId xmlns:a16="http://schemas.microsoft.com/office/drawing/2014/main" id="{04F8BCCE-02C6-FA4E-93A2-AED3C5E8A3C1}"/>
              </a:ext>
            </a:extLst>
          </p:cNvPr>
          <p:cNvSpPr/>
          <p:nvPr userDrawn="1"/>
        </p:nvSpPr>
        <p:spPr>
          <a:xfrm>
            <a:off x="4222813"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7855" y="8836"/>
                </a:moveTo>
                <a:cubicBezTo>
                  <a:pt x="6770" y="8836"/>
                  <a:pt x="5891" y="7957"/>
                  <a:pt x="5891" y="6873"/>
                </a:cubicBezTo>
                <a:cubicBezTo>
                  <a:pt x="5891" y="5788"/>
                  <a:pt x="6770" y="4909"/>
                  <a:pt x="7855" y="4909"/>
                </a:cubicBezTo>
                <a:cubicBezTo>
                  <a:pt x="8939" y="4909"/>
                  <a:pt x="9818" y="5788"/>
                  <a:pt x="9818" y="6873"/>
                </a:cubicBezTo>
                <a:cubicBezTo>
                  <a:pt x="9818" y="7957"/>
                  <a:pt x="8939" y="8836"/>
                  <a:pt x="7855" y="8836"/>
                </a:cubicBezTo>
                <a:moveTo>
                  <a:pt x="7855" y="3927"/>
                </a:moveTo>
                <a:cubicBezTo>
                  <a:pt x="6228" y="3927"/>
                  <a:pt x="4909" y="5247"/>
                  <a:pt x="4909" y="6873"/>
                </a:cubicBezTo>
                <a:cubicBezTo>
                  <a:pt x="4909" y="8500"/>
                  <a:pt x="6228" y="9818"/>
                  <a:pt x="7855" y="9818"/>
                </a:cubicBezTo>
                <a:cubicBezTo>
                  <a:pt x="9481" y="9818"/>
                  <a:pt x="10800" y="8500"/>
                  <a:pt x="10800" y="6873"/>
                </a:cubicBezTo>
                <a:cubicBezTo>
                  <a:pt x="10800" y="5247"/>
                  <a:pt x="9481" y="3927"/>
                  <a:pt x="7855" y="3927"/>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273" y="10800"/>
                </a:moveTo>
                <a:cubicBezTo>
                  <a:pt x="12002" y="10800"/>
                  <a:pt x="11782" y="11020"/>
                  <a:pt x="11782" y="11291"/>
                </a:cubicBezTo>
                <a:cubicBezTo>
                  <a:pt x="11782" y="11562"/>
                  <a:pt x="12002" y="11782"/>
                  <a:pt x="12273" y="11782"/>
                </a:cubicBezTo>
                <a:cubicBezTo>
                  <a:pt x="12544" y="11782"/>
                  <a:pt x="12764" y="11562"/>
                  <a:pt x="12764" y="11291"/>
                </a:cubicBezTo>
                <a:cubicBezTo>
                  <a:pt x="12764" y="11020"/>
                  <a:pt x="12544" y="10800"/>
                  <a:pt x="12273" y="10800"/>
                </a:cubicBezTo>
                <a:moveTo>
                  <a:pt x="9327" y="15709"/>
                </a:moveTo>
                <a:cubicBezTo>
                  <a:pt x="9056" y="15709"/>
                  <a:pt x="8836" y="15490"/>
                  <a:pt x="8836" y="15218"/>
                </a:cubicBezTo>
                <a:cubicBezTo>
                  <a:pt x="8836" y="14947"/>
                  <a:pt x="9056" y="14727"/>
                  <a:pt x="9327" y="14727"/>
                </a:cubicBezTo>
                <a:cubicBezTo>
                  <a:pt x="9598" y="14727"/>
                  <a:pt x="9818" y="14947"/>
                  <a:pt x="9818" y="15218"/>
                </a:cubicBezTo>
                <a:cubicBezTo>
                  <a:pt x="9818" y="15490"/>
                  <a:pt x="9598" y="15709"/>
                  <a:pt x="9327" y="15709"/>
                </a:cubicBezTo>
                <a:moveTo>
                  <a:pt x="9327" y="13745"/>
                </a:moveTo>
                <a:cubicBezTo>
                  <a:pt x="8514" y="13745"/>
                  <a:pt x="7855" y="14405"/>
                  <a:pt x="7855" y="15218"/>
                </a:cubicBezTo>
                <a:cubicBezTo>
                  <a:pt x="7855" y="16032"/>
                  <a:pt x="8514" y="16691"/>
                  <a:pt x="9327" y="16691"/>
                </a:cubicBezTo>
                <a:cubicBezTo>
                  <a:pt x="10141" y="16691"/>
                  <a:pt x="10800" y="16032"/>
                  <a:pt x="10800" y="15218"/>
                </a:cubicBezTo>
                <a:cubicBezTo>
                  <a:pt x="10800" y="14405"/>
                  <a:pt x="10141" y="13745"/>
                  <a:pt x="9327" y="13745"/>
                </a:cubicBezTo>
                <a:moveTo>
                  <a:pt x="4909" y="11782"/>
                </a:moveTo>
                <a:cubicBezTo>
                  <a:pt x="4367" y="11782"/>
                  <a:pt x="3927" y="12222"/>
                  <a:pt x="3927" y="12764"/>
                </a:cubicBezTo>
                <a:cubicBezTo>
                  <a:pt x="3927" y="13305"/>
                  <a:pt x="4367" y="13745"/>
                  <a:pt x="4909" y="13745"/>
                </a:cubicBezTo>
                <a:cubicBezTo>
                  <a:pt x="5451" y="13745"/>
                  <a:pt x="5891" y="13305"/>
                  <a:pt x="5891" y="12764"/>
                </a:cubicBezTo>
                <a:cubicBezTo>
                  <a:pt x="5891" y="12222"/>
                  <a:pt x="5451" y="11782"/>
                  <a:pt x="4909" y="11782"/>
                </a:cubicBezTo>
                <a:moveTo>
                  <a:pt x="14236" y="16691"/>
                </a:moveTo>
                <a:cubicBezTo>
                  <a:pt x="13966" y="16691"/>
                  <a:pt x="13745" y="16911"/>
                  <a:pt x="13745" y="17182"/>
                </a:cubicBezTo>
                <a:cubicBezTo>
                  <a:pt x="13745" y="17453"/>
                  <a:pt x="13966" y="17673"/>
                  <a:pt x="14236" y="17673"/>
                </a:cubicBezTo>
                <a:cubicBezTo>
                  <a:pt x="14507" y="17673"/>
                  <a:pt x="14727" y="17453"/>
                  <a:pt x="14727" y="17182"/>
                </a:cubicBezTo>
                <a:cubicBezTo>
                  <a:pt x="14727" y="16911"/>
                  <a:pt x="14507" y="16691"/>
                  <a:pt x="14236" y="16691"/>
                </a:cubicBezTo>
                <a:moveTo>
                  <a:pt x="16691" y="11782"/>
                </a:moveTo>
                <a:cubicBezTo>
                  <a:pt x="16149" y="11782"/>
                  <a:pt x="15709" y="11342"/>
                  <a:pt x="15709" y="10800"/>
                </a:cubicBezTo>
                <a:cubicBezTo>
                  <a:pt x="15709" y="10258"/>
                  <a:pt x="16149" y="9818"/>
                  <a:pt x="16691" y="9818"/>
                </a:cubicBezTo>
                <a:cubicBezTo>
                  <a:pt x="17233" y="9818"/>
                  <a:pt x="17673" y="10258"/>
                  <a:pt x="17673" y="10800"/>
                </a:cubicBezTo>
                <a:cubicBezTo>
                  <a:pt x="17673" y="11342"/>
                  <a:pt x="17233" y="11782"/>
                  <a:pt x="16691" y="11782"/>
                </a:cubicBezTo>
                <a:moveTo>
                  <a:pt x="16691" y="8836"/>
                </a:moveTo>
                <a:cubicBezTo>
                  <a:pt x="15606" y="8836"/>
                  <a:pt x="14727" y="9716"/>
                  <a:pt x="14727" y="10800"/>
                </a:cubicBezTo>
                <a:cubicBezTo>
                  <a:pt x="14727" y="11884"/>
                  <a:pt x="15606" y="12764"/>
                  <a:pt x="16691" y="12764"/>
                </a:cubicBezTo>
                <a:cubicBezTo>
                  <a:pt x="17775" y="12764"/>
                  <a:pt x="18655" y="11884"/>
                  <a:pt x="18655" y="10800"/>
                </a:cubicBezTo>
                <a:cubicBezTo>
                  <a:pt x="18655" y="9716"/>
                  <a:pt x="17775" y="8836"/>
                  <a:pt x="16691"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960">
            <a:extLst>
              <a:ext uri="{FF2B5EF4-FFF2-40B4-BE49-F238E27FC236}">
                <a16:creationId xmlns:a16="http://schemas.microsoft.com/office/drawing/2014/main" id="{6E3E4ED9-6E14-A74E-8AC6-BEAE89696568}"/>
              </a:ext>
            </a:extLst>
          </p:cNvPr>
          <p:cNvSpPr/>
          <p:nvPr userDrawn="1"/>
        </p:nvSpPr>
        <p:spPr>
          <a:xfrm>
            <a:off x="4785802" y="4835282"/>
            <a:ext cx="279509" cy="203279"/>
          </a:xfrm>
          <a:custGeom>
            <a:avLst/>
            <a:gdLst/>
            <a:ahLst/>
            <a:cxnLst>
              <a:cxn ang="0">
                <a:pos x="wd2" y="hd2"/>
              </a:cxn>
              <a:cxn ang="5400000">
                <a:pos x="wd2" y="hd2"/>
              </a:cxn>
              <a:cxn ang="10800000">
                <a:pos x="wd2" y="hd2"/>
              </a:cxn>
              <a:cxn ang="16200000">
                <a:pos x="wd2" y="hd2"/>
              </a:cxn>
            </a:cxnLst>
            <a:rect l="0" t="0" r="r" b="b"/>
            <a:pathLst>
              <a:path w="21016" h="21600" extrusionOk="0">
                <a:moveTo>
                  <a:pt x="17140" y="11946"/>
                </a:moveTo>
                <a:cubicBezTo>
                  <a:pt x="15736" y="13192"/>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1"/>
                  <a:pt x="6815" y="1350"/>
                  <a:pt x="10508" y="1350"/>
                </a:cubicBezTo>
                <a:cubicBezTo>
                  <a:pt x="14201" y="1350"/>
                  <a:pt x="17194" y="5581"/>
                  <a:pt x="17194" y="10800"/>
                </a:cubicBezTo>
                <a:cubicBezTo>
                  <a:pt x="17194" y="11189"/>
                  <a:pt x="17172" y="11570"/>
                  <a:pt x="17140" y="11946"/>
                </a:cubicBezTo>
                <a:moveTo>
                  <a:pt x="10508" y="20250"/>
                </a:moveTo>
                <a:cubicBezTo>
                  <a:pt x="8681" y="20250"/>
                  <a:pt x="7028" y="19212"/>
                  <a:pt x="5821" y="17534"/>
                </a:cubicBezTo>
                <a:cubicBezTo>
                  <a:pt x="5984" y="17541"/>
                  <a:pt x="6147" y="17547"/>
                  <a:pt x="6315" y="17547"/>
                </a:cubicBezTo>
                <a:cubicBezTo>
                  <a:pt x="7976" y="17547"/>
                  <a:pt x="9848" y="17215"/>
                  <a:pt x="11778" y="16518"/>
                </a:cubicBezTo>
                <a:cubicBezTo>
                  <a:pt x="13697" y="15824"/>
                  <a:pt x="15425" y="14854"/>
                  <a:pt x="16859" y="13742"/>
                </a:cubicBezTo>
                <a:cubicBezTo>
                  <a:pt x="15984" y="17519"/>
                  <a:pt x="13473" y="20250"/>
                  <a:pt x="10508" y="20250"/>
                </a:cubicBezTo>
                <a:moveTo>
                  <a:pt x="20938" y="6356"/>
                </a:moveTo>
                <a:cubicBezTo>
                  <a:pt x="20592" y="4617"/>
                  <a:pt x="19141" y="3452"/>
                  <a:pt x="17072" y="2964"/>
                </a:cubicBezTo>
                <a:cubicBezTo>
                  <a:pt x="17380" y="3481"/>
                  <a:pt x="17660" y="4034"/>
                  <a:pt x="17905" y="4620"/>
                </a:cubicBezTo>
                <a:cubicBezTo>
                  <a:pt x="19058" y="5088"/>
                  <a:pt x="19838" y="5815"/>
                  <a:pt x="20018" y="6721"/>
                </a:cubicBezTo>
                <a:cubicBezTo>
                  <a:pt x="20123" y="7246"/>
                  <a:pt x="20033" y="7861"/>
                  <a:pt x="19752" y="8549"/>
                </a:cubicBezTo>
                <a:cubicBezTo>
                  <a:pt x="19449" y="9292"/>
                  <a:pt x="18904" y="10122"/>
                  <a:pt x="18143" y="10958"/>
                </a:cubicBezTo>
                <a:cubicBezTo>
                  <a:pt x="18144" y="10905"/>
                  <a:pt x="18149" y="10853"/>
                  <a:pt x="18149" y="10800"/>
                </a:cubicBezTo>
                <a:cubicBezTo>
                  <a:pt x="18149" y="4835"/>
                  <a:pt x="14728" y="0"/>
                  <a:pt x="10508" y="0"/>
                </a:cubicBezTo>
                <a:cubicBezTo>
                  <a:pt x="6288" y="0"/>
                  <a:pt x="2867" y="4835"/>
                  <a:pt x="2867" y="10800"/>
                </a:cubicBezTo>
                <a:cubicBezTo>
                  <a:pt x="2867" y="12627"/>
                  <a:pt x="3190" y="14345"/>
                  <a:pt x="3756" y="15853"/>
                </a:cubicBezTo>
                <a:cubicBezTo>
                  <a:pt x="2245" y="15418"/>
                  <a:pt x="1209" y="14595"/>
                  <a:pt x="997" y="13528"/>
                </a:cubicBezTo>
                <a:cubicBezTo>
                  <a:pt x="893" y="13003"/>
                  <a:pt x="982" y="12389"/>
                  <a:pt x="1263" y="11700"/>
                </a:cubicBezTo>
                <a:cubicBezTo>
                  <a:pt x="1416" y="11327"/>
                  <a:pt x="1650" y="10926"/>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5"/>
                  <a:pt x="18017" y="12755"/>
                </a:cubicBezTo>
                <a:cubicBezTo>
                  <a:pt x="20167" y="10724"/>
                  <a:pt x="21339" y="8374"/>
                  <a:pt x="20938" y="63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961">
            <a:extLst>
              <a:ext uri="{FF2B5EF4-FFF2-40B4-BE49-F238E27FC236}">
                <a16:creationId xmlns:a16="http://schemas.microsoft.com/office/drawing/2014/main" id="{72895C00-BB4F-804A-8994-5BAF145DE8EC}"/>
              </a:ext>
            </a:extLst>
          </p:cNvPr>
          <p:cNvSpPr/>
          <p:nvPr userDrawn="1"/>
        </p:nvSpPr>
        <p:spPr>
          <a:xfrm>
            <a:off x="5371819" y="479716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6"/>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962">
            <a:extLst>
              <a:ext uri="{FF2B5EF4-FFF2-40B4-BE49-F238E27FC236}">
                <a16:creationId xmlns:a16="http://schemas.microsoft.com/office/drawing/2014/main" id="{1D47256C-E835-A041-8922-B09435D9D5E3}"/>
              </a:ext>
            </a:extLst>
          </p:cNvPr>
          <p:cNvSpPr/>
          <p:nvPr userDrawn="1"/>
        </p:nvSpPr>
        <p:spPr>
          <a:xfrm>
            <a:off x="8868859" y="529663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5"/>
                </a:moveTo>
                <a:lnTo>
                  <a:pt x="11291" y="491"/>
                </a:lnTo>
                <a:cubicBezTo>
                  <a:pt x="11291" y="220"/>
                  <a:pt x="11071" y="0"/>
                  <a:pt x="10800" y="0"/>
                </a:cubicBezTo>
                <a:cubicBezTo>
                  <a:pt x="10529" y="0"/>
                  <a:pt x="10309" y="220"/>
                  <a:pt x="10309" y="491"/>
                </a:cubicBezTo>
                <a:lnTo>
                  <a:pt x="10309" y="1005"/>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1"/>
                  <a:pt x="6719" y="21600"/>
                  <a:pt x="8345" y="21600"/>
                </a:cubicBezTo>
                <a:cubicBezTo>
                  <a:pt x="9804" y="21600"/>
                  <a:pt x="11007" y="20537"/>
                  <a:pt x="11242" y="19145"/>
                </a:cubicBezTo>
                <a:lnTo>
                  <a:pt x="11291" y="19145"/>
                </a:lnTo>
                <a:lnTo>
                  <a:pt x="11291" y="11782"/>
                </a:lnTo>
                <a:lnTo>
                  <a:pt x="21109" y="11782"/>
                </a:lnTo>
                <a:cubicBezTo>
                  <a:pt x="21380" y="11782"/>
                  <a:pt x="21600" y="11562"/>
                  <a:pt x="21600" y="11291"/>
                </a:cubicBezTo>
                <a:cubicBezTo>
                  <a:pt x="21600" y="5756"/>
                  <a:pt x="17026" y="1252"/>
                  <a:pt x="11291" y="1005"/>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963">
            <a:extLst>
              <a:ext uri="{FF2B5EF4-FFF2-40B4-BE49-F238E27FC236}">
                <a16:creationId xmlns:a16="http://schemas.microsoft.com/office/drawing/2014/main" id="{E649EC95-FE10-1D46-B13D-34F53E40EBED}"/>
              </a:ext>
            </a:extLst>
          </p:cNvPr>
          <p:cNvSpPr/>
          <p:nvPr userDrawn="1"/>
        </p:nvSpPr>
        <p:spPr>
          <a:xfrm>
            <a:off x="9416761" y="536015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3"/>
                  <a:pt x="5535" y="1800"/>
                  <a:pt x="10800" y="1800"/>
                </a:cubicBezTo>
                <a:cubicBezTo>
                  <a:pt x="16065" y="1800"/>
                  <a:pt x="20349" y="9783"/>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1"/>
                  <a:pt x="8779" y="12600"/>
                  <a:pt x="10800" y="12600"/>
                </a:cubicBezTo>
                <a:cubicBezTo>
                  <a:pt x="12821" y="12600"/>
                  <a:pt x="14485" y="15751"/>
                  <a:pt x="14701" y="19800"/>
                </a:cubicBezTo>
                <a:cubicBezTo>
                  <a:pt x="14701" y="19800"/>
                  <a:pt x="12724" y="19800"/>
                  <a:pt x="12724" y="19800"/>
                </a:cubicBezTo>
                <a:close/>
                <a:moveTo>
                  <a:pt x="10800" y="0"/>
                </a:moveTo>
                <a:cubicBezTo>
                  <a:pt x="4835" y="0"/>
                  <a:pt x="0" y="9268"/>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8"/>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964">
            <a:extLst>
              <a:ext uri="{FF2B5EF4-FFF2-40B4-BE49-F238E27FC236}">
                <a16:creationId xmlns:a16="http://schemas.microsoft.com/office/drawing/2014/main" id="{94C9FCF2-3FEE-3F40-BB38-103E24C3C321}"/>
              </a:ext>
            </a:extLst>
          </p:cNvPr>
          <p:cNvSpPr/>
          <p:nvPr userDrawn="1"/>
        </p:nvSpPr>
        <p:spPr>
          <a:xfrm>
            <a:off x="6529558" y="5314100"/>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965">
            <a:extLst>
              <a:ext uri="{FF2B5EF4-FFF2-40B4-BE49-F238E27FC236}">
                <a16:creationId xmlns:a16="http://schemas.microsoft.com/office/drawing/2014/main" id="{EC24B9EF-D6E4-2740-A2A8-0CE5A3EB9DCE}"/>
              </a:ext>
            </a:extLst>
          </p:cNvPr>
          <p:cNvSpPr/>
          <p:nvPr userDrawn="1"/>
        </p:nvSpPr>
        <p:spPr>
          <a:xfrm>
            <a:off x="1965300" y="5393506"/>
            <a:ext cx="279509" cy="165165"/>
          </a:xfrm>
          <a:custGeom>
            <a:avLst/>
            <a:gdLst/>
            <a:ahLst/>
            <a:cxnLst>
              <a:cxn ang="0">
                <a:pos x="wd2" y="hd2"/>
              </a:cxn>
              <a:cxn ang="5400000">
                <a:pos x="wd2" y="hd2"/>
              </a:cxn>
              <a:cxn ang="10800000">
                <a:pos x="wd2" y="hd2"/>
              </a:cxn>
              <a:cxn ang="16200000">
                <a:pos x="wd2" y="hd2"/>
              </a:cxn>
            </a:cxnLst>
            <a:rect l="0" t="0"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4"/>
                  <a:pt x="3929" y="9410"/>
                  <a:pt x="3988" y="8739"/>
                </a:cubicBezTo>
                <a:cubicBezTo>
                  <a:pt x="4343" y="4704"/>
                  <a:pt x="6427" y="1662"/>
                  <a:pt x="8836" y="1662"/>
                </a:cubicBezTo>
                <a:cubicBezTo>
                  <a:pt x="10501" y="1662"/>
                  <a:pt x="12038" y="3081"/>
                  <a:pt x="12948" y="5461"/>
                </a:cubicBezTo>
                <a:cubicBezTo>
                  <a:pt x="13103" y="5866"/>
                  <a:pt x="13354" y="6137"/>
                  <a:pt x="13636" y="6203"/>
                </a:cubicBezTo>
                <a:cubicBezTo>
                  <a:pt x="13682" y="6215"/>
                  <a:pt x="13727" y="6219"/>
                  <a:pt x="13773" y="6219"/>
                </a:cubicBezTo>
                <a:cubicBezTo>
                  <a:pt x="14009" y="6219"/>
                  <a:pt x="14238" y="6076"/>
                  <a:pt x="14419" y="5809"/>
                </a:cubicBezTo>
                <a:cubicBezTo>
                  <a:pt x="14777" y="5278"/>
                  <a:pt x="15236" y="4985"/>
                  <a:pt x="15709" y="4985"/>
                </a:cubicBezTo>
                <a:cubicBezTo>
                  <a:pt x="16792" y="4985"/>
                  <a:pt x="17673" y="6476"/>
                  <a:pt x="17671" y="8326"/>
                </a:cubicBezTo>
                <a:lnTo>
                  <a:pt x="17667" y="8447"/>
                </a:lnTo>
                <a:cubicBezTo>
                  <a:pt x="17646" y="9234"/>
                  <a:pt x="17953" y="9937"/>
                  <a:pt x="18404" y="10132"/>
                </a:cubicBezTo>
                <a:cubicBezTo>
                  <a:pt x="19708" y="10697"/>
                  <a:pt x="20618" y="12680"/>
                  <a:pt x="20618" y="14954"/>
                </a:cubicBezTo>
                <a:cubicBezTo>
                  <a:pt x="20618" y="17703"/>
                  <a:pt x="19297" y="19938"/>
                  <a:pt x="17673" y="19938"/>
                </a:cubicBezTo>
                <a:moveTo>
                  <a:pt x="18648" y="8523"/>
                </a:moveTo>
                <a:cubicBezTo>
                  <a:pt x="18650" y="8451"/>
                  <a:pt x="18655" y="8381"/>
                  <a:pt x="18655" y="8308"/>
                </a:cubicBezTo>
                <a:cubicBezTo>
                  <a:pt x="18655" y="5556"/>
                  <a:pt x="17335" y="3323"/>
                  <a:pt x="15709" y="3323"/>
                </a:cubicBezTo>
                <a:cubicBezTo>
                  <a:pt x="14967" y="3323"/>
                  <a:pt x="14290" y="3791"/>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4" y="9259"/>
                  <a:pt x="18648" y="852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966">
            <a:extLst>
              <a:ext uri="{FF2B5EF4-FFF2-40B4-BE49-F238E27FC236}">
                <a16:creationId xmlns:a16="http://schemas.microsoft.com/office/drawing/2014/main" id="{2D27BED7-E623-CB4B-90C2-6064C32D6CB4}"/>
              </a:ext>
            </a:extLst>
          </p:cNvPr>
          <p:cNvSpPr/>
          <p:nvPr userDrawn="1"/>
        </p:nvSpPr>
        <p:spPr>
          <a:xfrm>
            <a:off x="2477469" y="5366507"/>
            <a:ext cx="278715" cy="227896"/>
          </a:xfrm>
          <a:custGeom>
            <a:avLst/>
            <a:gdLst/>
            <a:ahLst/>
            <a:cxnLst>
              <a:cxn ang="0">
                <a:pos x="wd2" y="hd2"/>
              </a:cxn>
              <a:cxn ang="5400000">
                <a:pos x="wd2" y="hd2"/>
              </a:cxn>
              <a:cxn ang="10800000">
                <a:pos x="wd2" y="hd2"/>
              </a:cxn>
              <a:cxn ang="16200000">
                <a:pos x="wd2" y="hd2"/>
              </a:cxn>
            </a:cxnLst>
            <a:rect l="0" t="0" r="r" b="b"/>
            <a:pathLst>
              <a:path w="21600" h="21600" extrusionOk="0">
                <a:moveTo>
                  <a:pt x="17673" y="20400"/>
                </a:moveTo>
                <a:lnTo>
                  <a:pt x="3927" y="20400"/>
                </a:lnTo>
                <a:cubicBezTo>
                  <a:pt x="2303" y="20400"/>
                  <a:pt x="982" y="18785"/>
                  <a:pt x="982" y="16800"/>
                </a:cubicBezTo>
                <a:cubicBezTo>
                  <a:pt x="982" y="15128"/>
                  <a:pt x="1912" y="13690"/>
                  <a:pt x="3244" y="13302"/>
                </a:cubicBezTo>
                <a:cubicBezTo>
                  <a:pt x="3634" y="13189"/>
                  <a:pt x="3929" y="12796"/>
                  <a:pt x="3988" y="12312"/>
                </a:cubicBezTo>
                <a:cubicBezTo>
                  <a:pt x="4343" y="9397"/>
                  <a:pt x="6427" y="7200"/>
                  <a:pt x="8836" y="7200"/>
                </a:cubicBezTo>
                <a:cubicBezTo>
                  <a:pt x="10501" y="7200"/>
                  <a:pt x="11547" y="7626"/>
                  <a:pt x="12457" y="9344"/>
                </a:cubicBezTo>
                <a:cubicBezTo>
                  <a:pt x="12612" y="9636"/>
                  <a:pt x="13354" y="10432"/>
                  <a:pt x="13636" y="10480"/>
                </a:cubicBezTo>
                <a:cubicBezTo>
                  <a:pt x="13682" y="10488"/>
                  <a:pt x="13773" y="10492"/>
                  <a:pt x="13773" y="10492"/>
                </a:cubicBezTo>
                <a:cubicBezTo>
                  <a:pt x="14009" y="10492"/>
                  <a:pt x="14238" y="10388"/>
                  <a:pt x="14419" y="10195"/>
                </a:cubicBezTo>
                <a:cubicBezTo>
                  <a:pt x="14777" y="9812"/>
                  <a:pt x="15236" y="9600"/>
                  <a:pt x="15709" y="9600"/>
                </a:cubicBezTo>
                <a:cubicBezTo>
                  <a:pt x="16792" y="9600"/>
                  <a:pt x="17673" y="10677"/>
                  <a:pt x="17671" y="12013"/>
                </a:cubicBezTo>
                <a:lnTo>
                  <a:pt x="17667" y="12101"/>
                </a:lnTo>
                <a:cubicBezTo>
                  <a:pt x="17646" y="12669"/>
                  <a:pt x="17953" y="13177"/>
                  <a:pt x="18404" y="13318"/>
                </a:cubicBezTo>
                <a:cubicBezTo>
                  <a:pt x="19708" y="13726"/>
                  <a:pt x="20618" y="15158"/>
                  <a:pt x="20618" y="16800"/>
                </a:cubicBezTo>
                <a:cubicBezTo>
                  <a:pt x="20618" y="18785"/>
                  <a:pt x="19297" y="20400"/>
                  <a:pt x="17673" y="20400"/>
                </a:cubicBezTo>
                <a:moveTo>
                  <a:pt x="15709" y="1200"/>
                </a:moveTo>
                <a:cubicBezTo>
                  <a:pt x="18420" y="1200"/>
                  <a:pt x="20618" y="3887"/>
                  <a:pt x="20618" y="7200"/>
                </a:cubicBezTo>
                <a:cubicBezTo>
                  <a:pt x="20618" y="9162"/>
                  <a:pt x="19844" y="10898"/>
                  <a:pt x="18654" y="11992"/>
                </a:cubicBezTo>
                <a:cubicBezTo>
                  <a:pt x="18651" y="10008"/>
                  <a:pt x="17334" y="8400"/>
                  <a:pt x="15709" y="8400"/>
                </a:cubicBezTo>
                <a:cubicBezTo>
                  <a:pt x="14967" y="8400"/>
                  <a:pt x="14290" y="8738"/>
                  <a:pt x="13773" y="9292"/>
                </a:cubicBezTo>
                <a:cubicBezTo>
                  <a:pt x="13082" y="7989"/>
                  <a:pt x="12054" y="6984"/>
                  <a:pt x="10843" y="6443"/>
                </a:cubicBezTo>
                <a:cubicBezTo>
                  <a:pt x="11149" y="3488"/>
                  <a:pt x="13208" y="1200"/>
                  <a:pt x="15709" y="1200"/>
                </a:cubicBezTo>
                <a:moveTo>
                  <a:pt x="19575" y="12625"/>
                </a:moveTo>
                <a:cubicBezTo>
                  <a:pt x="20814" y="11304"/>
                  <a:pt x="21600" y="9367"/>
                  <a:pt x="21600" y="7200"/>
                </a:cubicBezTo>
                <a:cubicBezTo>
                  <a:pt x="21600" y="3224"/>
                  <a:pt x="18962" y="0"/>
                  <a:pt x="15709" y="0"/>
                </a:cubicBezTo>
                <a:cubicBezTo>
                  <a:pt x="12754" y="0"/>
                  <a:pt x="10314" y="2663"/>
                  <a:pt x="9890" y="6130"/>
                </a:cubicBezTo>
                <a:cubicBezTo>
                  <a:pt x="9547" y="6053"/>
                  <a:pt x="9198" y="6000"/>
                  <a:pt x="8836" y="6000"/>
                </a:cubicBezTo>
                <a:cubicBezTo>
                  <a:pt x="5880" y="6000"/>
                  <a:pt x="3439" y="8665"/>
                  <a:pt x="3017" y="12135"/>
                </a:cubicBezTo>
                <a:cubicBezTo>
                  <a:pt x="1288" y="12638"/>
                  <a:pt x="0" y="14532"/>
                  <a:pt x="0" y="16800"/>
                </a:cubicBezTo>
                <a:cubicBezTo>
                  <a:pt x="0" y="19451"/>
                  <a:pt x="1758" y="21600"/>
                  <a:pt x="3927" y="21600"/>
                </a:cubicBezTo>
                <a:lnTo>
                  <a:pt x="17673" y="21600"/>
                </a:lnTo>
                <a:cubicBezTo>
                  <a:pt x="19842" y="21600"/>
                  <a:pt x="21600" y="19451"/>
                  <a:pt x="21600" y="16800"/>
                </a:cubicBezTo>
                <a:cubicBezTo>
                  <a:pt x="21600" y="14997"/>
                  <a:pt x="20778" y="13443"/>
                  <a:pt x="19575" y="1262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967">
            <a:extLst>
              <a:ext uri="{FF2B5EF4-FFF2-40B4-BE49-F238E27FC236}">
                <a16:creationId xmlns:a16="http://schemas.microsoft.com/office/drawing/2014/main" id="{62AB20DC-E32D-EA49-8A24-68B8B76D4996}"/>
              </a:ext>
            </a:extLst>
          </p:cNvPr>
          <p:cNvSpPr/>
          <p:nvPr userDrawn="1"/>
        </p:nvSpPr>
        <p:spPr>
          <a:xfrm>
            <a:off x="3070632" y="5355391"/>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968">
            <a:extLst>
              <a:ext uri="{FF2B5EF4-FFF2-40B4-BE49-F238E27FC236}">
                <a16:creationId xmlns:a16="http://schemas.microsoft.com/office/drawing/2014/main" id="{7A15ED65-4163-9943-BF51-BB81390BE07E}"/>
              </a:ext>
            </a:extLst>
          </p:cNvPr>
          <p:cNvSpPr/>
          <p:nvPr userDrawn="1"/>
        </p:nvSpPr>
        <p:spPr>
          <a:xfrm>
            <a:off x="3647914" y="5356185"/>
            <a:ext cx="279509" cy="227895"/>
          </a:xfrm>
          <a:custGeom>
            <a:avLst/>
            <a:gdLst/>
            <a:ahLst/>
            <a:cxnLst>
              <a:cxn ang="0">
                <a:pos x="wd2" y="hd2"/>
              </a:cxn>
              <a:cxn ang="5400000">
                <a:pos x="wd2" y="hd2"/>
              </a:cxn>
              <a:cxn ang="10800000">
                <a:pos x="wd2" y="hd2"/>
              </a:cxn>
              <a:cxn ang="16200000">
                <a:pos x="wd2" y="hd2"/>
              </a:cxn>
            </a:cxnLst>
            <a:rect l="0" t="0" r="r" b="b"/>
            <a:pathLst>
              <a:path w="21600" h="21600" extrusionOk="0">
                <a:moveTo>
                  <a:pt x="17673" y="14400"/>
                </a:moveTo>
                <a:lnTo>
                  <a:pt x="3927" y="14400"/>
                </a:lnTo>
                <a:cubicBezTo>
                  <a:pt x="2303" y="14400"/>
                  <a:pt x="982" y="12785"/>
                  <a:pt x="982" y="10800"/>
                </a:cubicBezTo>
                <a:cubicBezTo>
                  <a:pt x="982" y="9128"/>
                  <a:pt x="1912" y="7690"/>
                  <a:pt x="3244" y="7302"/>
                </a:cubicBezTo>
                <a:cubicBezTo>
                  <a:pt x="3634" y="7189"/>
                  <a:pt x="3929" y="6796"/>
                  <a:pt x="3988" y="6312"/>
                </a:cubicBezTo>
                <a:cubicBezTo>
                  <a:pt x="4343" y="3397"/>
                  <a:pt x="6427" y="1200"/>
                  <a:pt x="8836" y="1200"/>
                </a:cubicBezTo>
                <a:cubicBezTo>
                  <a:pt x="10501" y="1200"/>
                  <a:pt x="11547" y="1626"/>
                  <a:pt x="12457" y="3344"/>
                </a:cubicBezTo>
                <a:cubicBezTo>
                  <a:pt x="12612" y="3636"/>
                  <a:pt x="13354" y="4432"/>
                  <a:pt x="13636" y="4480"/>
                </a:cubicBezTo>
                <a:cubicBezTo>
                  <a:pt x="13682" y="4488"/>
                  <a:pt x="13773" y="4492"/>
                  <a:pt x="13773" y="4492"/>
                </a:cubicBezTo>
                <a:cubicBezTo>
                  <a:pt x="14009" y="4492"/>
                  <a:pt x="14238" y="4388"/>
                  <a:pt x="14419" y="4195"/>
                </a:cubicBezTo>
                <a:cubicBezTo>
                  <a:pt x="14777" y="3812"/>
                  <a:pt x="15236" y="3600"/>
                  <a:pt x="15709" y="3600"/>
                </a:cubicBezTo>
                <a:cubicBezTo>
                  <a:pt x="16792" y="3600"/>
                  <a:pt x="17673" y="4676"/>
                  <a:pt x="17671" y="6013"/>
                </a:cubicBezTo>
                <a:lnTo>
                  <a:pt x="17667" y="6101"/>
                </a:lnTo>
                <a:cubicBezTo>
                  <a:pt x="17646" y="6669"/>
                  <a:pt x="17953" y="7177"/>
                  <a:pt x="18404" y="7318"/>
                </a:cubicBezTo>
                <a:cubicBezTo>
                  <a:pt x="19708" y="7726"/>
                  <a:pt x="20618" y="9158"/>
                  <a:pt x="20618" y="10800"/>
                </a:cubicBezTo>
                <a:cubicBezTo>
                  <a:pt x="20618" y="12785"/>
                  <a:pt x="19297" y="14400"/>
                  <a:pt x="17673" y="14400"/>
                </a:cubicBezTo>
                <a:moveTo>
                  <a:pt x="18648" y="6156"/>
                </a:moveTo>
                <a:cubicBezTo>
                  <a:pt x="18650" y="6104"/>
                  <a:pt x="18655" y="6053"/>
                  <a:pt x="18655" y="6000"/>
                </a:cubicBezTo>
                <a:cubicBezTo>
                  <a:pt x="18655" y="4012"/>
                  <a:pt x="17335" y="2400"/>
                  <a:pt x="15709" y="2400"/>
                </a:cubicBezTo>
                <a:cubicBezTo>
                  <a:pt x="14967" y="2400"/>
                  <a:pt x="14290" y="2738"/>
                  <a:pt x="13773" y="3292"/>
                </a:cubicBezTo>
                <a:cubicBezTo>
                  <a:pt x="12724" y="1314"/>
                  <a:pt x="10909" y="0"/>
                  <a:pt x="8836" y="0"/>
                </a:cubicBezTo>
                <a:cubicBezTo>
                  <a:pt x="5880" y="0"/>
                  <a:pt x="3439" y="2665"/>
                  <a:pt x="3017" y="6135"/>
                </a:cubicBezTo>
                <a:cubicBezTo>
                  <a:pt x="1288" y="6638"/>
                  <a:pt x="0" y="8532"/>
                  <a:pt x="0" y="10800"/>
                </a:cubicBezTo>
                <a:cubicBezTo>
                  <a:pt x="0" y="13451"/>
                  <a:pt x="1758" y="15600"/>
                  <a:pt x="3927" y="15600"/>
                </a:cubicBezTo>
                <a:lnTo>
                  <a:pt x="17673" y="15600"/>
                </a:lnTo>
                <a:cubicBezTo>
                  <a:pt x="19842" y="15600"/>
                  <a:pt x="21600" y="13451"/>
                  <a:pt x="21600" y="10800"/>
                </a:cubicBezTo>
                <a:cubicBezTo>
                  <a:pt x="21600" y="8562"/>
                  <a:pt x="20344" y="6687"/>
                  <a:pt x="18648" y="6156"/>
                </a:cubicBezTo>
                <a:moveTo>
                  <a:pt x="15218" y="16800"/>
                </a:moveTo>
                <a:cubicBezTo>
                  <a:pt x="15083" y="16800"/>
                  <a:pt x="14960" y="16867"/>
                  <a:pt x="14871" y="16976"/>
                </a:cubicBezTo>
                <a:lnTo>
                  <a:pt x="11926" y="20575"/>
                </a:lnTo>
                <a:cubicBezTo>
                  <a:pt x="11837" y="20685"/>
                  <a:pt x="11782" y="20835"/>
                  <a:pt x="11782" y="21000"/>
                </a:cubicBezTo>
                <a:cubicBezTo>
                  <a:pt x="11782" y="21332"/>
                  <a:pt x="12002" y="21600"/>
                  <a:pt x="12273" y="21600"/>
                </a:cubicBezTo>
                <a:cubicBezTo>
                  <a:pt x="12408" y="21600"/>
                  <a:pt x="12531" y="21533"/>
                  <a:pt x="12620" y="21424"/>
                </a:cubicBezTo>
                <a:lnTo>
                  <a:pt x="15565" y="17824"/>
                </a:lnTo>
                <a:cubicBezTo>
                  <a:pt x="15654" y="17716"/>
                  <a:pt x="15709" y="17566"/>
                  <a:pt x="15709" y="17400"/>
                </a:cubicBezTo>
                <a:cubicBezTo>
                  <a:pt x="15709" y="17069"/>
                  <a:pt x="15489" y="16800"/>
                  <a:pt x="15218" y="16800"/>
                </a:cubicBezTo>
                <a:moveTo>
                  <a:pt x="12764" y="17400"/>
                </a:moveTo>
                <a:cubicBezTo>
                  <a:pt x="12764" y="17069"/>
                  <a:pt x="12544" y="16800"/>
                  <a:pt x="12273" y="16800"/>
                </a:cubicBezTo>
                <a:cubicBezTo>
                  <a:pt x="12137" y="16800"/>
                  <a:pt x="12015" y="16867"/>
                  <a:pt x="11925" y="16976"/>
                </a:cubicBezTo>
                <a:lnTo>
                  <a:pt x="8981" y="20575"/>
                </a:lnTo>
                <a:cubicBezTo>
                  <a:pt x="8891" y="20685"/>
                  <a:pt x="8836" y="20835"/>
                  <a:pt x="8836" y="21000"/>
                </a:cubicBezTo>
                <a:cubicBezTo>
                  <a:pt x="8836" y="21332"/>
                  <a:pt x="9056" y="21600"/>
                  <a:pt x="9327" y="21600"/>
                </a:cubicBezTo>
                <a:cubicBezTo>
                  <a:pt x="9463" y="21600"/>
                  <a:pt x="9585" y="21533"/>
                  <a:pt x="9674" y="21424"/>
                </a:cubicBezTo>
                <a:lnTo>
                  <a:pt x="12620" y="17824"/>
                </a:lnTo>
                <a:cubicBezTo>
                  <a:pt x="12709" y="17716"/>
                  <a:pt x="12764" y="17566"/>
                  <a:pt x="12764" y="17400"/>
                </a:cubicBezTo>
                <a:moveTo>
                  <a:pt x="6873" y="17400"/>
                </a:moveTo>
                <a:cubicBezTo>
                  <a:pt x="6873" y="17069"/>
                  <a:pt x="6653" y="16800"/>
                  <a:pt x="6382" y="16800"/>
                </a:cubicBezTo>
                <a:cubicBezTo>
                  <a:pt x="6246" y="16800"/>
                  <a:pt x="6124" y="16867"/>
                  <a:pt x="6034" y="16976"/>
                </a:cubicBezTo>
                <a:lnTo>
                  <a:pt x="3090" y="20575"/>
                </a:lnTo>
                <a:cubicBezTo>
                  <a:pt x="3000" y="20685"/>
                  <a:pt x="2945" y="20835"/>
                  <a:pt x="2945" y="21000"/>
                </a:cubicBezTo>
                <a:cubicBezTo>
                  <a:pt x="2945" y="21332"/>
                  <a:pt x="3166" y="21600"/>
                  <a:pt x="3436" y="21600"/>
                </a:cubicBezTo>
                <a:cubicBezTo>
                  <a:pt x="3572" y="21600"/>
                  <a:pt x="3695" y="21533"/>
                  <a:pt x="3783" y="21424"/>
                </a:cubicBezTo>
                <a:lnTo>
                  <a:pt x="6729" y="17824"/>
                </a:lnTo>
                <a:cubicBezTo>
                  <a:pt x="6818" y="17716"/>
                  <a:pt x="6873" y="17566"/>
                  <a:pt x="6873" y="17400"/>
                </a:cubicBezTo>
                <a:moveTo>
                  <a:pt x="9818" y="17400"/>
                </a:moveTo>
                <a:cubicBezTo>
                  <a:pt x="9818" y="17069"/>
                  <a:pt x="9598" y="16800"/>
                  <a:pt x="9327" y="16800"/>
                </a:cubicBezTo>
                <a:cubicBezTo>
                  <a:pt x="9192" y="16800"/>
                  <a:pt x="9069" y="16867"/>
                  <a:pt x="8980" y="16976"/>
                </a:cubicBezTo>
                <a:lnTo>
                  <a:pt x="6035" y="20575"/>
                </a:lnTo>
                <a:cubicBezTo>
                  <a:pt x="5946" y="20685"/>
                  <a:pt x="5891" y="20835"/>
                  <a:pt x="5891" y="21000"/>
                </a:cubicBezTo>
                <a:cubicBezTo>
                  <a:pt x="5891" y="21332"/>
                  <a:pt x="6111" y="21600"/>
                  <a:pt x="6382" y="21600"/>
                </a:cubicBezTo>
                <a:cubicBezTo>
                  <a:pt x="6517" y="21600"/>
                  <a:pt x="6640" y="21533"/>
                  <a:pt x="6729" y="21424"/>
                </a:cubicBezTo>
                <a:lnTo>
                  <a:pt x="9674" y="17824"/>
                </a:lnTo>
                <a:cubicBezTo>
                  <a:pt x="9763" y="17716"/>
                  <a:pt x="9818" y="17566"/>
                  <a:pt x="9818" y="17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969">
            <a:extLst>
              <a:ext uri="{FF2B5EF4-FFF2-40B4-BE49-F238E27FC236}">
                <a16:creationId xmlns:a16="http://schemas.microsoft.com/office/drawing/2014/main" id="{B785A7AF-4F43-DF4B-96FF-C9F81A16C07F}"/>
              </a:ext>
            </a:extLst>
          </p:cNvPr>
          <p:cNvSpPr/>
          <p:nvPr userDrawn="1"/>
        </p:nvSpPr>
        <p:spPr>
          <a:xfrm>
            <a:off x="4222813" y="5343480"/>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18164" y="15120"/>
                </a:moveTo>
                <a:cubicBezTo>
                  <a:pt x="17893" y="15120"/>
                  <a:pt x="17673" y="15362"/>
                  <a:pt x="17673" y="15660"/>
                </a:cubicBezTo>
                <a:lnTo>
                  <a:pt x="17673" y="17820"/>
                </a:lnTo>
                <a:cubicBezTo>
                  <a:pt x="17673" y="18118"/>
                  <a:pt x="17893" y="18360"/>
                  <a:pt x="18164" y="18360"/>
                </a:cubicBezTo>
                <a:cubicBezTo>
                  <a:pt x="18434" y="18360"/>
                  <a:pt x="18655" y="18118"/>
                  <a:pt x="18655" y="17820"/>
                </a:cubicBezTo>
                <a:lnTo>
                  <a:pt x="18655" y="15660"/>
                </a:lnTo>
                <a:cubicBezTo>
                  <a:pt x="18655" y="15362"/>
                  <a:pt x="18434" y="15120"/>
                  <a:pt x="18164" y="15120"/>
                </a:cubicBezTo>
                <a:moveTo>
                  <a:pt x="15218" y="15120"/>
                </a:moveTo>
                <a:cubicBezTo>
                  <a:pt x="14947" y="15120"/>
                  <a:pt x="14727" y="15362"/>
                  <a:pt x="14727" y="15660"/>
                </a:cubicBezTo>
                <a:lnTo>
                  <a:pt x="14727" y="18900"/>
                </a:lnTo>
                <a:cubicBezTo>
                  <a:pt x="14727" y="19198"/>
                  <a:pt x="14947" y="19440"/>
                  <a:pt x="15218" y="19440"/>
                </a:cubicBezTo>
                <a:cubicBezTo>
                  <a:pt x="15489" y="19440"/>
                  <a:pt x="15709" y="19198"/>
                  <a:pt x="15709" y="18900"/>
                </a:cubicBezTo>
                <a:lnTo>
                  <a:pt x="15709" y="15660"/>
                </a:lnTo>
                <a:cubicBezTo>
                  <a:pt x="15709" y="15362"/>
                  <a:pt x="15489" y="15120"/>
                  <a:pt x="15218" y="1512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moveTo>
                  <a:pt x="6382" y="16200"/>
                </a:moveTo>
                <a:cubicBezTo>
                  <a:pt x="6111" y="16200"/>
                  <a:pt x="5891" y="16442"/>
                  <a:pt x="5891" y="16740"/>
                </a:cubicBezTo>
                <a:lnTo>
                  <a:pt x="5891" y="18900"/>
                </a:lnTo>
                <a:cubicBezTo>
                  <a:pt x="5891" y="19198"/>
                  <a:pt x="6111" y="19440"/>
                  <a:pt x="6382" y="19440"/>
                </a:cubicBezTo>
                <a:cubicBezTo>
                  <a:pt x="6653" y="19440"/>
                  <a:pt x="6873" y="19198"/>
                  <a:pt x="6873" y="18900"/>
                </a:cubicBezTo>
                <a:lnTo>
                  <a:pt x="6873" y="16740"/>
                </a:lnTo>
                <a:cubicBezTo>
                  <a:pt x="6873" y="16442"/>
                  <a:pt x="6653" y="16200"/>
                  <a:pt x="6382" y="16200"/>
                </a:cubicBezTo>
                <a:moveTo>
                  <a:pt x="3436" y="15120"/>
                </a:moveTo>
                <a:cubicBezTo>
                  <a:pt x="3166" y="15120"/>
                  <a:pt x="2945" y="15362"/>
                  <a:pt x="2945" y="15660"/>
                </a:cubicBezTo>
                <a:lnTo>
                  <a:pt x="2945" y="18900"/>
                </a:lnTo>
                <a:cubicBezTo>
                  <a:pt x="2945" y="19198"/>
                  <a:pt x="3166" y="19440"/>
                  <a:pt x="3436" y="19440"/>
                </a:cubicBezTo>
                <a:cubicBezTo>
                  <a:pt x="3707" y="19440"/>
                  <a:pt x="3927" y="19198"/>
                  <a:pt x="3927" y="18900"/>
                </a:cubicBezTo>
                <a:lnTo>
                  <a:pt x="3927" y="15660"/>
                </a:lnTo>
                <a:cubicBezTo>
                  <a:pt x="3927" y="15362"/>
                  <a:pt x="3707" y="15120"/>
                  <a:pt x="3436" y="15120"/>
                </a:cubicBezTo>
                <a:moveTo>
                  <a:pt x="12273" y="16200"/>
                </a:moveTo>
                <a:cubicBezTo>
                  <a:pt x="12002" y="16200"/>
                  <a:pt x="11782" y="16442"/>
                  <a:pt x="11782" y="16740"/>
                </a:cubicBezTo>
                <a:lnTo>
                  <a:pt x="11782" y="19980"/>
                </a:lnTo>
                <a:cubicBezTo>
                  <a:pt x="11782" y="20278"/>
                  <a:pt x="12002" y="20520"/>
                  <a:pt x="12273" y="20520"/>
                </a:cubicBezTo>
                <a:cubicBezTo>
                  <a:pt x="12544" y="20520"/>
                  <a:pt x="12764" y="20278"/>
                  <a:pt x="12764" y="19980"/>
                </a:cubicBezTo>
                <a:lnTo>
                  <a:pt x="12764" y="16740"/>
                </a:lnTo>
                <a:cubicBezTo>
                  <a:pt x="12764" y="16442"/>
                  <a:pt x="12544" y="16200"/>
                  <a:pt x="12273" y="16200"/>
                </a:cubicBezTo>
                <a:moveTo>
                  <a:pt x="9327" y="17280"/>
                </a:moveTo>
                <a:cubicBezTo>
                  <a:pt x="9056" y="17280"/>
                  <a:pt x="8836" y="17522"/>
                  <a:pt x="8836" y="17820"/>
                </a:cubicBezTo>
                <a:lnTo>
                  <a:pt x="8836" y="21060"/>
                </a:lnTo>
                <a:cubicBezTo>
                  <a:pt x="8836" y="21358"/>
                  <a:pt x="9056" y="21600"/>
                  <a:pt x="9327" y="21600"/>
                </a:cubicBezTo>
                <a:cubicBezTo>
                  <a:pt x="9598" y="21600"/>
                  <a:pt x="9818" y="21358"/>
                  <a:pt x="9818" y="21060"/>
                </a:cubicBezTo>
                <a:lnTo>
                  <a:pt x="9818" y="17820"/>
                </a:lnTo>
                <a:cubicBezTo>
                  <a:pt x="9818" y="17522"/>
                  <a:pt x="9598" y="17280"/>
                  <a:pt x="9327" y="172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970">
            <a:extLst>
              <a:ext uri="{FF2B5EF4-FFF2-40B4-BE49-F238E27FC236}">
                <a16:creationId xmlns:a16="http://schemas.microsoft.com/office/drawing/2014/main" id="{8330C0A3-A393-B748-BF08-2DD12D029502}"/>
              </a:ext>
            </a:extLst>
          </p:cNvPr>
          <p:cNvSpPr/>
          <p:nvPr userDrawn="1"/>
        </p:nvSpPr>
        <p:spPr>
          <a:xfrm>
            <a:off x="4785802" y="5330775"/>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6"/>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7"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6"/>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971">
            <a:extLst>
              <a:ext uri="{FF2B5EF4-FFF2-40B4-BE49-F238E27FC236}">
                <a16:creationId xmlns:a16="http://schemas.microsoft.com/office/drawing/2014/main" id="{E59EAAF6-A806-9E4F-89A3-E787C950F53F}"/>
              </a:ext>
            </a:extLst>
          </p:cNvPr>
          <p:cNvSpPr/>
          <p:nvPr userDrawn="1"/>
        </p:nvSpPr>
        <p:spPr>
          <a:xfrm>
            <a:off x="5333704" y="5330775"/>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4"/>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8"/>
                  <a:pt x="17182" y="16336"/>
                  <a:pt x="17182" y="16200"/>
                </a:cubicBezTo>
                <a:cubicBezTo>
                  <a:pt x="17182" y="15929"/>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4"/>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8"/>
                  <a:pt x="6873" y="16336"/>
                  <a:pt x="6873" y="16200"/>
                </a:cubicBezTo>
                <a:cubicBezTo>
                  <a:pt x="6873" y="15929"/>
                  <a:pt x="6653" y="15709"/>
                  <a:pt x="6382" y="15709"/>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972">
            <a:extLst>
              <a:ext uri="{FF2B5EF4-FFF2-40B4-BE49-F238E27FC236}">
                <a16:creationId xmlns:a16="http://schemas.microsoft.com/office/drawing/2014/main" id="{6A77917C-9934-114C-95BA-C309476A463F}"/>
              </a:ext>
            </a:extLst>
          </p:cNvPr>
          <p:cNvSpPr/>
          <p:nvPr userDrawn="1"/>
        </p:nvSpPr>
        <p:spPr>
          <a:xfrm>
            <a:off x="5924484" y="5316482"/>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09" y="20851"/>
                  <a:pt x="7855" y="20974"/>
                  <a:pt x="7855" y="21109"/>
                </a:cubicBezTo>
                <a:cubicBezTo>
                  <a:pt x="7855" y="21380"/>
                  <a:pt x="8074" y="21600"/>
                  <a:pt x="8345" y="21600"/>
                </a:cubicBezTo>
                <a:cubicBezTo>
                  <a:pt x="8481" y="21600"/>
                  <a:pt x="8603"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973">
            <a:extLst>
              <a:ext uri="{FF2B5EF4-FFF2-40B4-BE49-F238E27FC236}">
                <a16:creationId xmlns:a16="http://schemas.microsoft.com/office/drawing/2014/main" id="{B1E0939F-6D46-144B-B5E0-3112982636F7}"/>
              </a:ext>
            </a:extLst>
          </p:cNvPr>
          <p:cNvSpPr/>
          <p:nvPr userDrawn="1"/>
        </p:nvSpPr>
        <p:spPr>
          <a:xfrm>
            <a:off x="7091753" y="5335539"/>
            <a:ext cx="279509" cy="240600"/>
          </a:xfrm>
          <a:custGeom>
            <a:avLst/>
            <a:gdLst/>
            <a:ahLst/>
            <a:cxnLst>
              <a:cxn ang="0">
                <a:pos x="wd2" y="hd2"/>
              </a:cxn>
              <a:cxn ang="5400000">
                <a:pos x="wd2" y="hd2"/>
              </a:cxn>
              <a:cxn ang="10800000">
                <a:pos x="wd2" y="hd2"/>
              </a:cxn>
              <a:cxn ang="16200000">
                <a:pos x="wd2" y="hd2"/>
              </a:cxn>
            </a:cxnLst>
            <a:rect l="0" t="0" r="r" b="b"/>
            <a:pathLst>
              <a:path w="21600" h="21600" extrusionOk="0">
                <a:moveTo>
                  <a:pt x="11782" y="12505"/>
                </a:moveTo>
                <a:lnTo>
                  <a:pt x="4418" y="12505"/>
                </a:lnTo>
                <a:cubicBezTo>
                  <a:pt x="4147" y="12505"/>
                  <a:pt x="3927" y="12759"/>
                  <a:pt x="3927" y="13074"/>
                </a:cubicBezTo>
                <a:cubicBezTo>
                  <a:pt x="3927" y="13388"/>
                  <a:pt x="4147" y="13642"/>
                  <a:pt x="4418" y="13642"/>
                </a:cubicBezTo>
                <a:lnTo>
                  <a:pt x="11782" y="13642"/>
                </a:lnTo>
                <a:cubicBezTo>
                  <a:pt x="13408" y="13642"/>
                  <a:pt x="14727" y="15170"/>
                  <a:pt x="14727" y="17053"/>
                </a:cubicBezTo>
                <a:cubicBezTo>
                  <a:pt x="14727" y="18937"/>
                  <a:pt x="13408" y="20463"/>
                  <a:pt x="11782" y="20463"/>
                </a:cubicBezTo>
                <a:lnTo>
                  <a:pt x="11291" y="20463"/>
                </a:lnTo>
                <a:cubicBezTo>
                  <a:pt x="11020" y="20463"/>
                  <a:pt x="10800" y="20717"/>
                  <a:pt x="10800" y="21032"/>
                </a:cubicBezTo>
                <a:cubicBezTo>
                  <a:pt x="10800" y="21346"/>
                  <a:pt x="11020" y="21600"/>
                  <a:pt x="11291" y="21600"/>
                </a:cubicBezTo>
                <a:lnTo>
                  <a:pt x="11782" y="21600"/>
                </a:lnTo>
                <a:cubicBezTo>
                  <a:pt x="13951" y="21600"/>
                  <a:pt x="15709" y="19564"/>
                  <a:pt x="15709" y="17053"/>
                </a:cubicBezTo>
                <a:cubicBezTo>
                  <a:pt x="15709" y="14541"/>
                  <a:pt x="13951" y="12505"/>
                  <a:pt x="11782" y="12505"/>
                </a:cubicBezTo>
                <a:moveTo>
                  <a:pt x="18655" y="10232"/>
                </a:moveTo>
                <a:lnTo>
                  <a:pt x="2455" y="10232"/>
                </a:lnTo>
                <a:cubicBezTo>
                  <a:pt x="2183" y="10232"/>
                  <a:pt x="1964" y="10486"/>
                  <a:pt x="1964" y="10800"/>
                </a:cubicBezTo>
                <a:cubicBezTo>
                  <a:pt x="1964" y="11114"/>
                  <a:pt x="2183" y="11368"/>
                  <a:pt x="2455" y="11368"/>
                </a:cubicBezTo>
                <a:lnTo>
                  <a:pt x="18655" y="11368"/>
                </a:lnTo>
                <a:cubicBezTo>
                  <a:pt x="19739" y="11368"/>
                  <a:pt x="20618" y="12386"/>
                  <a:pt x="20618" y="13642"/>
                </a:cubicBezTo>
                <a:cubicBezTo>
                  <a:pt x="20618" y="14898"/>
                  <a:pt x="19739" y="15916"/>
                  <a:pt x="18655" y="15916"/>
                </a:cubicBezTo>
                <a:lnTo>
                  <a:pt x="18164" y="15916"/>
                </a:lnTo>
                <a:cubicBezTo>
                  <a:pt x="17892" y="15916"/>
                  <a:pt x="17673" y="16170"/>
                  <a:pt x="17673" y="16484"/>
                </a:cubicBezTo>
                <a:cubicBezTo>
                  <a:pt x="17673" y="16798"/>
                  <a:pt x="17892" y="17053"/>
                  <a:pt x="18164" y="17053"/>
                </a:cubicBezTo>
                <a:lnTo>
                  <a:pt x="18655" y="17053"/>
                </a:lnTo>
                <a:cubicBezTo>
                  <a:pt x="20281" y="17053"/>
                  <a:pt x="21600" y="15526"/>
                  <a:pt x="21600" y="13642"/>
                </a:cubicBezTo>
                <a:cubicBezTo>
                  <a:pt x="21600" y="11759"/>
                  <a:pt x="20281" y="10232"/>
                  <a:pt x="18655" y="10232"/>
                </a:cubicBezTo>
                <a:moveTo>
                  <a:pt x="17673" y="6821"/>
                </a:moveTo>
                <a:cubicBezTo>
                  <a:pt x="17673" y="5565"/>
                  <a:pt x="16794" y="4547"/>
                  <a:pt x="15709" y="4547"/>
                </a:cubicBezTo>
                <a:lnTo>
                  <a:pt x="15218" y="4547"/>
                </a:lnTo>
                <a:cubicBezTo>
                  <a:pt x="14947" y="4547"/>
                  <a:pt x="14727" y="4802"/>
                  <a:pt x="14727" y="5116"/>
                </a:cubicBezTo>
                <a:cubicBezTo>
                  <a:pt x="14727" y="5430"/>
                  <a:pt x="14947" y="5684"/>
                  <a:pt x="15218" y="5684"/>
                </a:cubicBezTo>
                <a:lnTo>
                  <a:pt x="15709" y="5684"/>
                </a:lnTo>
                <a:cubicBezTo>
                  <a:pt x="16251" y="5684"/>
                  <a:pt x="16691" y="6194"/>
                  <a:pt x="16691" y="6821"/>
                </a:cubicBezTo>
                <a:cubicBezTo>
                  <a:pt x="16691" y="7448"/>
                  <a:pt x="16251" y="7958"/>
                  <a:pt x="15709" y="7958"/>
                </a:cubicBezTo>
                <a:lnTo>
                  <a:pt x="491" y="7958"/>
                </a:lnTo>
                <a:cubicBezTo>
                  <a:pt x="220" y="7958"/>
                  <a:pt x="0" y="8212"/>
                  <a:pt x="0" y="8526"/>
                </a:cubicBezTo>
                <a:cubicBezTo>
                  <a:pt x="0" y="8841"/>
                  <a:pt x="220" y="9095"/>
                  <a:pt x="491" y="9095"/>
                </a:cubicBezTo>
                <a:lnTo>
                  <a:pt x="15709" y="9095"/>
                </a:lnTo>
                <a:cubicBezTo>
                  <a:pt x="16794" y="9095"/>
                  <a:pt x="17673" y="8077"/>
                  <a:pt x="17673" y="6821"/>
                </a:cubicBezTo>
                <a:moveTo>
                  <a:pt x="2455" y="6821"/>
                </a:moveTo>
                <a:lnTo>
                  <a:pt x="9818" y="6821"/>
                </a:lnTo>
                <a:cubicBezTo>
                  <a:pt x="11444" y="6821"/>
                  <a:pt x="12764" y="5294"/>
                  <a:pt x="12764" y="3411"/>
                </a:cubicBezTo>
                <a:cubicBezTo>
                  <a:pt x="12764" y="1528"/>
                  <a:pt x="11444" y="0"/>
                  <a:pt x="9818" y="0"/>
                </a:cubicBezTo>
                <a:lnTo>
                  <a:pt x="9327" y="0"/>
                </a:lnTo>
                <a:cubicBezTo>
                  <a:pt x="9056" y="0"/>
                  <a:pt x="8836" y="254"/>
                  <a:pt x="8836" y="568"/>
                </a:cubicBezTo>
                <a:cubicBezTo>
                  <a:pt x="8836" y="883"/>
                  <a:pt x="9056" y="1137"/>
                  <a:pt x="9327" y="1137"/>
                </a:cubicBezTo>
                <a:lnTo>
                  <a:pt x="9818" y="1137"/>
                </a:lnTo>
                <a:cubicBezTo>
                  <a:pt x="10903" y="1137"/>
                  <a:pt x="11782" y="2155"/>
                  <a:pt x="11782" y="3411"/>
                </a:cubicBezTo>
                <a:cubicBezTo>
                  <a:pt x="11782" y="4666"/>
                  <a:pt x="10903" y="5684"/>
                  <a:pt x="9818" y="5684"/>
                </a:cubicBezTo>
                <a:lnTo>
                  <a:pt x="2455" y="5684"/>
                </a:lnTo>
                <a:cubicBezTo>
                  <a:pt x="2183" y="5684"/>
                  <a:pt x="1964" y="5938"/>
                  <a:pt x="1964" y="6253"/>
                </a:cubicBezTo>
                <a:cubicBezTo>
                  <a:pt x="1964" y="6567"/>
                  <a:pt x="2183" y="6821"/>
                  <a:pt x="2455" y="682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974">
            <a:extLst>
              <a:ext uri="{FF2B5EF4-FFF2-40B4-BE49-F238E27FC236}">
                <a16:creationId xmlns:a16="http://schemas.microsoft.com/office/drawing/2014/main" id="{154B9DA7-D081-B144-992E-23546ACBCF4C}"/>
              </a:ext>
            </a:extLst>
          </p:cNvPr>
          <p:cNvSpPr/>
          <p:nvPr userDrawn="1"/>
        </p:nvSpPr>
        <p:spPr>
          <a:xfrm>
            <a:off x="7696827" y="5316482"/>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3"/>
                </a:cubicBezTo>
                <a:cubicBezTo>
                  <a:pt x="11859" y="13768"/>
                  <a:pt x="11545" y="13525"/>
                  <a:pt x="11282" y="13217"/>
                </a:cubicBezTo>
                <a:cubicBezTo>
                  <a:pt x="11020" y="12909"/>
                  <a:pt x="10816" y="12544"/>
                  <a:pt x="10672" y="12121"/>
                </a:cubicBezTo>
                <a:cubicBezTo>
                  <a:pt x="10529" y="11698"/>
                  <a:pt x="10457" y="11236"/>
                  <a:pt x="10457" y="10734"/>
                </a:cubicBezTo>
                <a:cubicBezTo>
                  <a:pt x="10457" y="10268"/>
                  <a:pt x="10529" y="9832"/>
                  <a:pt x="10672" y="9427"/>
                </a:cubicBezTo>
                <a:cubicBezTo>
                  <a:pt x="10816" y="9022"/>
                  <a:pt x="11020" y="8668"/>
                  <a:pt x="11282" y="8364"/>
                </a:cubicBezTo>
                <a:cubicBezTo>
                  <a:pt x="11545" y="8060"/>
                  <a:pt x="11859" y="7823"/>
                  <a:pt x="12225" y="7651"/>
                </a:cubicBezTo>
                <a:cubicBezTo>
                  <a:pt x="12590" y="7479"/>
                  <a:pt x="12999" y="7393"/>
                  <a:pt x="13451" y="7393"/>
                </a:cubicBezTo>
                <a:cubicBezTo>
                  <a:pt x="13755" y="7393"/>
                  <a:pt x="14057" y="7456"/>
                  <a:pt x="14357" y="7579"/>
                </a:cubicBezTo>
                <a:cubicBezTo>
                  <a:pt x="14656" y="7702"/>
                  <a:pt x="14966" y="7948"/>
                  <a:pt x="15287" y="8318"/>
                </a:cubicBezTo>
                <a:lnTo>
                  <a:pt x="16494" y="7367"/>
                </a:lnTo>
                <a:cubicBezTo>
                  <a:pt x="16059" y="6830"/>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6"/>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1"/>
                  <a:pt x="15250" y="15317"/>
                </a:cubicBezTo>
                <a:cubicBezTo>
                  <a:pt x="15816" y="15053"/>
                  <a:pt x="16297" y="14630"/>
                  <a:pt x="16691" y="14049"/>
                </a:cubicBezTo>
                <a:lnTo>
                  <a:pt x="15410" y="13072"/>
                </a:lnTo>
                <a:cubicBezTo>
                  <a:pt x="15122" y="13468"/>
                  <a:pt x="14813" y="13756"/>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975">
            <a:extLst>
              <a:ext uri="{FF2B5EF4-FFF2-40B4-BE49-F238E27FC236}">
                <a16:creationId xmlns:a16="http://schemas.microsoft.com/office/drawing/2014/main" id="{D34918D7-A33C-944F-ABF3-65F45FD3DD3C}"/>
              </a:ext>
            </a:extLst>
          </p:cNvPr>
          <p:cNvSpPr/>
          <p:nvPr userDrawn="1"/>
        </p:nvSpPr>
        <p:spPr>
          <a:xfrm>
            <a:off x="8278079" y="53212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9825" y="15704"/>
                </a:moveTo>
                <a:lnTo>
                  <a:pt x="11291" y="15709"/>
                </a:lnTo>
                <a:lnTo>
                  <a:pt x="11291" y="11782"/>
                </a:lnTo>
                <a:lnTo>
                  <a:pt x="15218" y="11782"/>
                </a:lnTo>
                <a:lnTo>
                  <a:pt x="15218" y="10309"/>
                </a:lnTo>
                <a:lnTo>
                  <a:pt x="11291" y="10309"/>
                </a:lnTo>
                <a:lnTo>
                  <a:pt x="11291" y="7364"/>
                </a:lnTo>
                <a:lnTo>
                  <a:pt x="15709" y="7364"/>
                </a:lnTo>
                <a:lnTo>
                  <a:pt x="15711" y="5897"/>
                </a:lnTo>
                <a:lnTo>
                  <a:pt x="9825" y="5897"/>
                </a:lnTo>
                <a:cubicBezTo>
                  <a:pt x="9825" y="5897"/>
                  <a:pt x="9825" y="15704"/>
                  <a:pt x="9825" y="15704"/>
                </a:cubicBezTo>
                <a:close/>
                <a:moveTo>
                  <a:pt x="5891" y="6873"/>
                </a:moveTo>
                <a:cubicBezTo>
                  <a:pt x="5349" y="6873"/>
                  <a:pt x="4909" y="6434"/>
                  <a:pt x="4909" y="5891"/>
                </a:cubicBezTo>
                <a:cubicBezTo>
                  <a:pt x="4909" y="5349"/>
                  <a:pt x="5349" y="4909"/>
                  <a:pt x="5891" y="4909"/>
                </a:cubicBezTo>
                <a:cubicBezTo>
                  <a:pt x="6433" y="4909"/>
                  <a:pt x="6873" y="5349"/>
                  <a:pt x="6873" y="5891"/>
                </a:cubicBezTo>
                <a:cubicBezTo>
                  <a:pt x="6873" y="6434"/>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976">
            <a:extLst>
              <a:ext uri="{FF2B5EF4-FFF2-40B4-BE49-F238E27FC236}">
                <a16:creationId xmlns:a16="http://schemas.microsoft.com/office/drawing/2014/main" id="{B9A6C1D7-7439-0047-B879-39546DA29FB0}"/>
              </a:ext>
            </a:extLst>
          </p:cNvPr>
          <p:cNvSpPr/>
          <p:nvPr userDrawn="1"/>
        </p:nvSpPr>
        <p:spPr>
          <a:xfrm>
            <a:off x="5929249"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977">
            <a:extLst>
              <a:ext uri="{FF2B5EF4-FFF2-40B4-BE49-F238E27FC236}">
                <a16:creationId xmlns:a16="http://schemas.microsoft.com/office/drawing/2014/main" id="{8D4FCD61-E88A-D34F-BAEB-9815A7838ECF}"/>
              </a:ext>
            </a:extLst>
          </p:cNvPr>
          <p:cNvSpPr/>
          <p:nvPr userDrawn="1"/>
        </p:nvSpPr>
        <p:spPr>
          <a:xfrm>
            <a:off x="6519235"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86" y="20524"/>
                </a:moveTo>
                <a:cubicBezTo>
                  <a:pt x="11664" y="20580"/>
                  <a:pt x="11237" y="20618"/>
                  <a:pt x="10800" y="20618"/>
                </a:cubicBezTo>
                <a:cubicBezTo>
                  <a:pt x="5377" y="20618"/>
                  <a:pt x="982" y="16223"/>
                  <a:pt x="982" y="10800"/>
                </a:cubicBezTo>
                <a:cubicBezTo>
                  <a:pt x="982" y="5378"/>
                  <a:pt x="5377" y="982"/>
                  <a:pt x="10800" y="982"/>
                </a:cubicBezTo>
                <a:cubicBezTo>
                  <a:pt x="11237" y="982"/>
                  <a:pt x="11665" y="1020"/>
                  <a:pt x="12086" y="1076"/>
                </a:cubicBezTo>
                <a:cubicBezTo>
                  <a:pt x="14339" y="3664"/>
                  <a:pt x="15709" y="7100"/>
                  <a:pt x="15709" y="10800"/>
                </a:cubicBezTo>
                <a:cubicBezTo>
                  <a:pt x="15709" y="14500"/>
                  <a:pt x="14339" y="17936"/>
                  <a:pt x="12086" y="20524"/>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4" name="Shape 2978">
            <a:extLst>
              <a:ext uri="{FF2B5EF4-FFF2-40B4-BE49-F238E27FC236}">
                <a16:creationId xmlns:a16="http://schemas.microsoft.com/office/drawing/2014/main" id="{2947670D-F482-5F45-B344-BB83BF98915A}"/>
              </a:ext>
            </a:extLst>
          </p:cNvPr>
          <p:cNvSpPr/>
          <p:nvPr userDrawn="1"/>
        </p:nvSpPr>
        <p:spPr>
          <a:xfrm>
            <a:off x="7110810"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0800" y="982"/>
                  <a:pt x="10800" y="20618"/>
                  <a:pt x="10800" y="20618"/>
                </a:cubicBezTo>
                <a:close/>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5" name="Shape 2979">
            <a:extLst>
              <a:ext uri="{FF2B5EF4-FFF2-40B4-BE49-F238E27FC236}">
                <a16:creationId xmlns:a16="http://schemas.microsoft.com/office/drawing/2014/main" id="{D555D89D-438D-744E-AB2B-53DB2D7827B1}"/>
              </a:ext>
            </a:extLst>
          </p:cNvPr>
          <p:cNvSpPr/>
          <p:nvPr userDrawn="1"/>
        </p:nvSpPr>
        <p:spPr>
          <a:xfrm>
            <a:off x="7701591"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570" y="20533"/>
                </a:moveTo>
                <a:cubicBezTo>
                  <a:pt x="4730" y="19927"/>
                  <a:pt x="982" y="15805"/>
                  <a:pt x="982" y="10800"/>
                </a:cubicBezTo>
                <a:cubicBezTo>
                  <a:pt x="982" y="5795"/>
                  <a:pt x="4730" y="1673"/>
                  <a:pt x="9570" y="1067"/>
                </a:cubicBezTo>
                <a:cubicBezTo>
                  <a:pt x="7282" y="3663"/>
                  <a:pt x="5891" y="7068"/>
                  <a:pt x="5891" y="10800"/>
                </a:cubicBezTo>
                <a:cubicBezTo>
                  <a:pt x="5891" y="14532"/>
                  <a:pt x="7282" y="17937"/>
                  <a:pt x="9570" y="20533"/>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6" name="Shape 2980">
            <a:extLst>
              <a:ext uri="{FF2B5EF4-FFF2-40B4-BE49-F238E27FC236}">
                <a16:creationId xmlns:a16="http://schemas.microsoft.com/office/drawing/2014/main" id="{1F735556-0F83-2E4D-BE48-6ED4ED3F2A22}"/>
              </a:ext>
            </a:extLst>
          </p:cNvPr>
          <p:cNvSpPr/>
          <p:nvPr userDrawn="1"/>
        </p:nvSpPr>
        <p:spPr>
          <a:xfrm>
            <a:off x="8278079" y="4820989"/>
            <a:ext cx="279509" cy="279509"/>
          </a:xfrm>
          <a:prstGeom prst="ellipse">
            <a:avLst/>
          </a:pr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7" name="Shape 2981">
            <a:extLst>
              <a:ext uri="{FF2B5EF4-FFF2-40B4-BE49-F238E27FC236}">
                <a16:creationId xmlns:a16="http://schemas.microsoft.com/office/drawing/2014/main" id="{59B2AA7C-7C68-1349-BD69-964E2F1AFC3B}"/>
              </a:ext>
            </a:extLst>
          </p:cNvPr>
          <p:cNvSpPr/>
          <p:nvPr userDrawn="1"/>
        </p:nvSpPr>
        <p:spPr>
          <a:xfrm>
            <a:off x="8881564"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30" y="20533"/>
                </a:moveTo>
                <a:cubicBezTo>
                  <a:pt x="14318" y="17937"/>
                  <a:pt x="15709" y="14532"/>
                  <a:pt x="15709" y="10800"/>
                </a:cubicBezTo>
                <a:cubicBezTo>
                  <a:pt x="15709" y="7068"/>
                  <a:pt x="14318" y="3663"/>
                  <a:pt x="12030" y="1067"/>
                </a:cubicBezTo>
                <a:cubicBezTo>
                  <a:pt x="16870" y="1673"/>
                  <a:pt x="20618" y="5795"/>
                  <a:pt x="20618" y="10800"/>
                </a:cubicBezTo>
                <a:cubicBezTo>
                  <a:pt x="20618" y="15805"/>
                  <a:pt x="16870" y="19927"/>
                  <a:pt x="1203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8" name="Shape 2982">
            <a:extLst>
              <a:ext uri="{FF2B5EF4-FFF2-40B4-BE49-F238E27FC236}">
                <a16:creationId xmlns:a16="http://schemas.microsoft.com/office/drawing/2014/main" id="{35023A82-7B41-6442-9DEC-5607BD24856A}"/>
              </a:ext>
            </a:extLst>
          </p:cNvPr>
          <p:cNvSpPr/>
          <p:nvPr userDrawn="1"/>
        </p:nvSpPr>
        <p:spPr>
          <a:xfrm>
            <a:off x="9430260"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lnTo>
                  <a:pt x="10800" y="982"/>
                </a:ln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9" name="Shape 2983">
            <a:extLst>
              <a:ext uri="{FF2B5EF4-FFF2-40B4-BE49-F238E27FC236}">
                <a16:creationId xmlns:a16="http://schemas.microsoft.com/office/drawing/2014/main" id="{6EB85348-4C65-DD48-BD12-6CB0AE5E7942}"/>
              </a:ext>
            </a:extLst>
          </p:cNvPr>
          <p:cNvSpPr/>
          <p:nvPr userDrawn="1"/>
        </p:nvSpPr>
        <p:spPr>
          <a:xfrm>
            <a:off x="9963868" y="482098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10378" y="20618"/>
                  <a:pt x="9964" y="20583"/>
                  <a:pt x="9556" y="20531"/>
                </a:cubicBezTo>
                <a:cubicBezTo>
                  <a:pt x="7276" y="17937"/>
                  <a:pt x="5891" y="14524"/>
                  <a:pt x="5891" y="10800"/>
                </a:cubicBezTo>
                <a:cubicBezTo>
                  <a:pt x="5891" y="7076"/>
                  <a:pt x="7276" y="3663"/>
                  <a:pt x="9556" y="1069"/>
                </a:cubicBezTo>
                <a:cubicBezTo>
                  <a:pt x="9964" y="1017"/>
                  <a:pt x="10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0" name="Shape 2984">
            <a:extLst>
              <a:ext uri="{FF2B5EF4-FFF2-40B4-BE49-F238E27FC236}">
                <a16:creationId xmlns:a16="http://schemas.microsoft.com/office/drawing/2014/main" id="{3B5887F2-7EB9-1A4A-8D72-D014F00C91CB}"/>
              </a:ext>
            </a:extLst>
          </p:cNvPr>
          <p:cNvSpPr/>
          <p:nvPr userDrawn="1"/>
        </p:nvSpPr>
        <p:spPr>
          <a:xfrm>
            <a:off x="10043273" y="5275985"/>
            <a:ext cx="127050"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6029" y="20618"/>
                  <a:pt x="2160" y="18860"/>
                  <a:pt x="2160" y="16691"/>
                </a:cubicBezTo>
                <a:cubicBezTo>
                  <a:pt x="2160" y="15238"/>
                  <a:pt x="3900" y="13973"/>
                  <a:pt x="6480" y="13293"/>
                </a:cubicBezTo>
                <a:lnTo>
                  <a:pt x="6480" y="2945"/>
                </a:lnTo>
                <a:cubicBezTo>
                  <a:pt x="6480" y="1861"/>
                  <a:pt x="8414" y="982"/>
                  <a:pt x="10800" y="982"/>
                </a:cubicBezTo>
                <a:cubicBezTo>
                  <a:pt x="13186" y="982"/>
                  <a:pt x="15120" y="1861"/>
                  <a:pt x="15120" y="2945"/>
                </a:cubicBezTo>
                <a:lnTo>
                  <a:pt x="15120" y="13293"/>
                </a:lnTo>
                <a:cubicBezTo>
                  <a:pt x="17700" y="13973"/>
                  <a:pt x="19440" y="15238"/>
                  <a:pt x="19440" y="16691"/>
                </a:cubicBezTo>
                <a:cubicBezTo>
                  <a:pt x="19440" y="18860"/>
                  <a:pt x="15571" y="20618"/>
                  <a:pt x="10800" y="20618"/>
                </a:cubicBezTo>
                <a:moveTo>
                  <a:pt x="17280" y="12770"/>
                </a:moveTo>
                <a:lnTo>
                  <a:pt x="17280" y="2945"/>
                </a:lnTo>
                <a:cubicBezTo>
                  <a:pt x="17280" y="1318"/>
                  <a:pt x="14378" y="0"/>
                  <a:pt x="10800" y="0"/>
                </a:cubicBezTo>
                <a:cubicBezTo>
                  <a:pt x="7221" y="0"/>
                  <a:pt x="4320" y="1318"/>
                  <a:pt x="4320" y="2945"/>
                </a:cubicBezTo>
                <a:lnTo>
                  <a:pt x="4320" y="12770"/>
                </a:lnTo>
                <a:cubicBezTo>
                  <a:pt x="1701" y="13666"/>
                  <a:pt x="0" y="15087"/>
                  <a:pt x="0" y="16691"/>
                </a:cubicBezTo>
                <a:cubicBezTo>
                  <a:pt x="0" y="19402"/>
                  <a:pt x="4835" y="21600"/>
                  <a:pt x="10800" y="21600"/>
                </a:cubicBezTo>
                <a:cubicBezTo>
                  <a:pt x="16763" y="21600"/>
                  <a:pt x="21600" y="19402"/>
                  <a:pt x="21600" y="16691"/>
                </a:cubicBezTo>
                <a:cubicBezTo>
                  <a:pt x="21600" y="15087"/>
                  <a:pt x="19899" y="13666"/>
                  <a:pt x="17280" y="12770"/>
                </a:cubicBezTo>
                <a:moveTo>
                  <a:pt x="12960" y="13917"/>
                </a:moveTo>
                <a:lnTo>
                  <a:pt x="12960" y="7855"/>
                </a:lnTo>
                <a:cubicBezTo>
                  <a:pt x="12960" y="7313"/>
                  <a:pt x="11992" y="6873"/>
                  <a:pt x="10800" y="6873"/>
                </a:cubicBezTo>
                <a:cubicBezTo>
                  <a:pt x="9608" y="6873"/>
                  <a:pt x="8640" y="7313"/>
                  <a:pt x="8640" y="7855"/>
                </a:cubicBezTo>
                <a:lnTo>
                  <a:pt x="8640" y="13917"/>
                </a:lnTo>
                <a:cubicBezTo>
                  <a:pt x="6126" y="14322"/>
                  <a:pt x="4320" y="15409"/>
                  <a:pt x="4320" y="16691"/>
                </a:cubicBezTo>
                <a:cubicBezTo>
                  <a:pt x="4320" y="18318"/>
                  <a:pt x="7221" y="19636"/>
                  <a:pt x="10800" y="19636"/>
                </a:cubicBezTo>
                <a:cubicBezTo>
                  <a:pt x="14378" y="19636"/>
                  <a:pt x="17280" y="18318"/>
                  <a:pt x="17280" y="16691"/>
                </a:cubicBezTo>
                <a:cubicBezTo>
                  <a:pt x="17280" y="15409"/>
                  <a:pt x="15475" y="14322"/>
                  <a:pt x="12960" y="139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1" name="TextBox 160">
            <a:extLst>
              <a:ext uri="{FF2B5EF4-FFF2-40B4-BE49-F238E27FC236}">
                <a16:creationId xmlns:a16="http://schemas.microsoft.com/office/drawing/2014/main" id="{83FB646D-FDFF-2844-BB6C-3875492A590D}"/>
              </a:ext>
            </a:extLst>
          </p:cNvPr>
          <p:cNvSpPr txBox="1"/>
          <p:nvPr userDrawn="1"/>
        </p:nvSpPr>
        <p:spPr>
          <a:xfrm>
            <a:off x="4055266" y="875304"/>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ARROWS</a:t>
            </a:r>
          </a:p>
        </p:txBody>
      </p:sp>
      <p:sp>
        <p:nvSpPr>
          <p:cNvPr id="162" name="TextBox 161">
            <a:extLst>
              <a:ext uri="{FF2B5EF4-FFF2-40B4-BE49-F238E27FC236}">
                <a16:creationId xmlns:a16="http://schemas.microsoft.com/office/drawing/2014/main" id="{49FF1A95-8659-0240-B92A-16267C42EE5D}"/>
              </a:ext>
            </a:extLst>
          </p:cNvPr>
          <p:cNvSpPr txBox="1"/>
          <p:nvPr userDrawn="1"/>
        </p:nvSpPr>
        <p:spPr>
          <a:xfrm>
            <a:off x="4053678" y="4165889"/>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WEATHER</a:t>
            </a:r>
          </a:p>
        </p:txBody>
      </p:sp>
      <p:sp>
        <p:nvSpPr>
          <p:cNvPr id="163" name="TextBox 162">
            <a:extLst>
              <a:ext uri="{FF2B5EF4-FFF2-40B4-BE49-F238E27FC236}">
                <a16:creationId xmlns:a16="http://schemas.microsoft.com/office/drawing/2014/main" id="{87E50A30-FAEB-9243-B585-9A01FC324ED1}"/>
              </a:ext>
            </a:extLst>
          </p:cNvPr>
          <p:cNvSpPr txBox="1"/>
          <p:nvPr userDrawn="1"/>
        </p:nvSpPr>
        <p:spPr>
          <a:xfrm>
            <a:off x="4044149" y="2739757"/>
            <a:ext cx="4124348"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LOCATION</a:t>
            </a:r>
          </a:p>
        </p:txBody>
      </p:sp>
    </p:spTree>
    <p:extLst>
      <p:ext uri="{BB962C8B-B14F-4D97-AF65-F5344CB8AC3E}">
        <p14:creationId xmlns:p14="http://schemas.microsoft.com/office/powerpoint/2010/main" val="95061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Project P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4D04C3-D888-1111-3CA7-73BDC8031911}"/>
              </a:ext>
            </a:extLst>
          </p:cNvPr>
          <p:cNvPicPr>
            <a:picLocks noChangeAspect="1"/>
          </p:cNvPicPr>
          <p:nvPr userDrawn="1"/>
        </p:nvPicPr>
        <p:blipFill>
          <a:blip r:embed="rId2"/>
          <a:stretch>
            <a:fillRect/>
          </a:stretch>
        </p:blipFill>
        <p:spPr>
          <a:xfrm>
            <a:off x="3999274" y="206582"/>
            <a:ext cx="1264028" cy="349087"/>
          </a:xfrm>
          <a:prstGeom prst="rect">
            <a:avLst/>
          </a:prstGeom>
        </p:spPr>
      </p:pic>
      <p:pic>
        <p:nvPicPr>
          <p:cNvPr id="5" name="Picture 4">
            <a:extLst>
              <a:ext uri="{FF2B5EF4-FFF2-40B4-BE49-F238E27FC236}">
                <a16:creationId xmlns:a16="http://schemas.microsoft.com/office/drawing/2014/main" id="{170022AD-B363-2897-381D-EE42374D6328}"/>
              </a:ext>
            </a:extLst>
          </p:cNvPr>
          <p:cNvPicPr>
            <a:picLocks noChangeAspect="1"/>
          </p:cNvPicPr>
          <p:nvPr userDrawn="1"/>
        </p:nvPicPr>
        <p:blipFill>
          <a:blip r:embed="rId3"/>
          <a:stretch>
            <a:fillRect/>
          </a:stretch>
        </p:blipFill>
        <p:spPr>
          <a:xfrm>
            <a:off x="4082840" y="228650"/>
            <a:ext cx="1186744" cy="327744"/>
          </a:xfrm>
          <a:prstGeom prst="rect">
            <a:avLst/>
          </a:prstGeom>
        </p:spPr>
      </p:pic>
    </p:spTree>
    <p:extLst>
      <p:ext uri="{BB962C8B-B14F-4D97-AF65-F5344CB8AC3E}">
        <p14:creationId xmlns:p14="http://schemas.microsoft.com/office/powerpoint/2010/main" val="984784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4393F-AD3E-B042-9A4A-BCB081714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endParaRPr lang="en-MX" dirty="0"/>
          </a:p>
        </p:txBody>
      </p:sp>
      <p:sp>
        <p:nvSpPr>
          <p:cNvPr id="3" name="Text Placeholder 2">
            <a:extLst>
              <a:ext uri="{FF2B5EF4-FFF2-40B4-BE49-F238E27FC236}">
                <a16:creationId xmlns:a16="http://schemas.microsoft.com/office/drawing/2014/main" id="{B7F0DFEF-8C02-2A47-A94E-BFFBA0AC0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6" name="Slide Number Placeholder 5">
            <a:extLst>
              <a:ext uri="{FF2B5EF4-FFF2-40B4-BE49-F238E27FC236}">
                <a16:creationId xmlns:a16="http://schemas.microsoft.com/office/drawing/2014/main" id="{BD1249F3-AA55-844E-939E-32651FC6B856}"/>
              </a:ext>
            </a:extLst>
          </p:cNvPr>
          <p:cNvSpPr>
            <a:spLocks noGrp="1"/>
          </p:cNvSpPr>
          <p:nvPr>
            <p:ph type="sldNum" sz="quarter" idx="4"/>
          </p:nvPr>
        </p:nvSpPr>
        <p:spPr>
          <a:xfrm>
            <a:off x="210724" y="6356350"/>
            <a:ext cx="335415" cy="365125"/>
          </a:xfrm>
          <a:prstGeom prst="rect">
            <a:avLst/>
          </a:prstGeom>
        </p:spPr>
        <p:txBody>
          <a:bodyPr vert="horz" lIns="91440" tIns="45720" rIns="91440" bIns="45720" rtlCol="0" anchor="ctr"/>
          <a:lstStyle>
            <a:lvl1pPr algn="ctr">
              <a:defRPr sz="800" b="0" i="0">
                <a:solidFill>
                  <a:srgbClr val="2EB8C3"/>
                </a:solidFill>
                <a:latin typeface="Montserrat Light" pitchFamily="2" charset="77"/>
              </a:defRPr>
            </a:lvl1pPr>
          </a:lstStyle>
          <a:p>
            <a:fld id="{F8D3A489-E4E3-544E-9592-2B99CB01CD52}" type="slidenum">
              <a:rPr lang="en-MX" smtClean="0"/>
              <a:pPr/>
              <a:t>‹#›</a:t>
            </a:fld>
            <a:endParaRPr lang="en-MX" dirty="0"/>
          </a:p>
        </p:txBody>
      </p:sp>
      <p:sp>
        <p:nvSpPr>
          <p:cNvPr id="9" name="TextBox 8">
            <a:extLst>
              <a:ext uri="{FF2B5EF4-FFF2-40B4-BE49-F238E27FC236}">
                <a16:creationId xmlns:a16="http://schemas.microsoft.com/office/drawing/2014/main" id="{E772525C-82C4-47B2-8950-0848E7BAC67A}"/>
              </a:ext>
            </a:extLst>
          </p:cNvPr>
          <p:cNvSpPr txBox="1"/>
          <p:nvPr userDrawn="1"/>
        </p:nvSpPr>
        <p:spPr>
          <a:xfrm>
            <a:off x="8657311" y="6545027"/>
            <a:ext cx="3303521" cy="246221"/>
          </a:xfrm>
          <a:prstGeom prst="rect">
            <a:avLst/>
          </a:prstGeom>
          <a:noFill/>
        </p:spPr>
        <p:txBody>
          <a:bodyPr wrap="square">
            <a:spAutoFit/>
          </a:bodyPr>
          <a:lstStyle/>
          <a:p>
            <a:pPr algn="r"/>
            <a:r>
              <a:rPr lang="en-US" sz="1000" dirty="0">
                <a:latin typeface="Colfax" panose="020B0304000000010002"/>
              </a:rPr>
              <a:t>© HealthBegins &amp; NCMLP 2023. All Rights Reserved.</a:t>
            </a:r>
          </a:p>
        </p:txBody>
      </p:sp>
      <p:pic>
        <p:nvPicPr>
          <p:cNvPr id="5" name="Picture 4">
            <a:extLst>
              <a:ext uri="{FF2B5EF4-FFF2-40B4-BE49-F238E27FC236}">
                <a16:creationId xmlns:a16="http://schemas.microsoft.com/office/drawing/2014/main" id="{70F49A17-6BA6-416E-BA29-06ACDAE76237}"/>
              </a:ext>
            </a:extLst>
          </p:cNvPr>
          <p:cNvPicPr>
            <a:picLocks noChangeAspect="1"/>
          </p:cNvPicPr>
          <p:nvPr userDrawn="1"/>
        </p:nvPicPr>
        <p:blipFill>
          <a:blip r:embed="rId11"/>
          <a:stretch>
            <a:fillRect/>
          </a:stretch>
        </p:blipFill>
        <p:spPr>
          <a:xfrm>
            <a:off x="2620683" y="169611"/>
            <a:ext cx="1283017" cy="347432"/>
          </a:xfrm>
          <a:prstGeom prst="rect">
            <a:avLst/>
          </a:prstGeom>
        </p:spPr>
      </p:pic>
      <p:pic>
        <p:nvPicPr>
          <p:cNvPr id="7" name="Picture 6">
            <a:extLst>
              <a:ext uri="{FF2B5EF4-FFF2-40B4-BE49-F238E27FC236}">
                <a16:creationId xmlns:a16="http://schemas.microsoft.com/office/drawing/2014/main" id="{5B5BCD6D-B35E-4703-9CCC-DC5EC6B8592C}"/>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832279" y="213448"/>
            <a:ext cx="1590411" cy="345741"/>
          </a:xfrm>
          <a:prstGeom prst="rect">
            <a:avLst/>
          </a:prstGeom>
        </p:spPr>
      </p:pic>
      <p:pic>
        <p:nvPicPr>
          <p:cNvPr id="8" name="Picture 37">
            <a:extLst>
              <a:ext uri="{FF2B5EF4-FFF2-40B4-BE49-F238E27FC236}">
                <a16:creationId xmlns:a16="http://schemas.microsoft.com/office/drawing/2014/main" id="{A9E8D94B-4267-654E-A346-4FC7E549D95B}"/>
              </a:ext>
            </a:extLst>
          </p:cNvP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975143"/>
      </p:ext>
    </p:extLst>
  </p:cSld>
  <p:clrMap bg1="lt1" tx1="dk1" bg2="lt2" tx2="dk2" accent1="accent1" accent2="accent2" accent3="accent3" accent4="accent4" accent5="accent5" accent6="accent6" hlink="hlink" folHlink="folHlink"/>
  <p:sldLayoutIdLst>
    <p:sldLayoutId id="2147483735" r:id="rId1"/>
    <p:sldLayoutId id="2147483731" r:id="rId2"/>
    <p:sldLayoutId id="2147483665" r:id="rId3"/>
    <p:sldLayoutId id="2147483727" r:id="rId4"/>
    <p:sldLayoutId id="2147483734" r:id="rId5"/>
    <p:sldLayoutId id="2147483709" r:id="rId6"/>
    <p:sldLayoutId id="2147483710" r:id="rId7"/>
    <p:sldLayoutId id="2147483711" r:id="rId8"/>
    <p:sldLayoutId id="2147483736" r:id="rId9"/>
  </p:sldLayoutIdLst>
  <p:txStyles>
    <p:title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hyperlink" Target="https://lasoregon.org/" TargetMode="External"/><Relationship Id="rId3" Type="http://schemas.openxmlformats.org/officeDocument/2006/relationships/hyperlink" Target="https://www.medical-legalpartnership.org/" TargetMode="External"/><Relationship Id="rId7" Type="http://schemas.openxmlformats.org/officeDocument/2006/relationships/hyperlink" Target="https://www.coloradolegalservices.org/"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lsnc.net/" TargetMode="External"/><Relationship Id="rId5" Type="http://schemas.openxmlformats.org/officeDocument/2006/relationships/hyperlink" Target="https://www.whotellsthestory.org/" TargetMode="External"/><Relationship Id="rId10" Type="http://schemas.openxmlformats.org/officeDocument/2006/relationships/hyperlink" Target="https://nlsla.org/" TargetMode="External"/><Relationship Id="rId4" Type="http://schemas.openxmlformats.org/officeDocument/2006/relationships/hyperlink" Target="https://healthbegins.org/" TargetMode="External"/><Relationship Id="rId9" Type="http://schemas.openxmlformats.org/officeDocument/2006/relationships/hyperlink" Target="https://www.mdlab.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0492-60D0-EDFD-6E97-C0C871DBF932}"/>
              </a:ext>
            </a:extLst>
          </p:cNvPr>
          <p:cNvSpPr>
            <a:spLocks noGrp="1"/>
          </p:cNvSpPr>
          <p:nvPr>
            <p:ph type="title" idx="4294967295"/>
          </p:nvPr>
        </p:nvSpPr>
        <p:spPr>
          <a:xfrm>
            <a:off x="838200" y="-635000"/>
            <a:ext cx="10515600" cy="635000"/>
          </a:xfrm>
        </p:spPr>
        <p:txBody>
          <a:bodyPr vert="horz" lIns="91440" tIns="45720" rIns="91440" bIns="45720" rtlCol="0" anchor="b">
            <a:noAutofit/>
          </a:bodyPr>
          <a:lstStyle/>
          <a:p>
            <a:pPr algn="ctr"/>
            <a:r>
              <a:rPr lang="en-US" dirty="0"/>
              <a:t>Eviction Proceedings</a:t>
            </a:r>
          </a:p>
        </p:txBody>
      </p:sp>
      <p:sp>
        <p:nvSpPr>
          <p:cNvPr id="14" name="Content Placeholder 3">
            <a:extLst>
              <a:ext uri="{FF2B5EF4-FFF2-40B4-BE49-F238E27FC236}">
                <a16:creationId xmlns:a16="http://schemas.microsoft.com/office/drawing/2014/main" id="{4133DA72-0E3F-60A9-D474-42B59F7EBC3C}"/>
              </a:ext>
            </a:extLst>
          </p:cNvPr>
          <p:cNvSpPr>
            <a:spLocks noGrp="1"/>
          </p:cNvSpPr>
          <p:nvPr>
            <p:ph sz="half" idx="15"/>
          </p:nvPr>
        </p:nvSpPr>
        <p:spPr>
          <a:xfrm>
            <a:off x="6425207" y="597065"/>
            <a:ext cx="4934672" cy="1536536"/>
          </a:xfrm>
        </p:spPr>
        <p:txBody>
          <a:bodyPr>
            <a:normAutofit fontScale="77500" lnSpcReduction="20000"/>
          </a:bodyPr>
          <a:lstStyle/>
          <a:p>
            <a:pPr>
              <a:lnSpc>
                <a:spcPct val="145000"/>
              </a:lnSpc>
            </a:pPr>
            <a:r>
              <a:rPr lang="en-US" sz="4800" dirty="0"/>
              <a:t>Evictions:</a:t>
            </a:r>
            <a:endParaRPr lang="en-US" dirty="0"/>
          </a:p>
          <a:p>
            <a:pPr>
              <a:lnSpc>
                <a:spcPct val="145000"/>
              </a:lnSpc>
            </a:pPr>
            <a:r>
              <a:rPr lang="en-US" sz="2000" dirty="0">
                <a:solidFill>
                  <a:srgbClr val="404040"/>
                </a:solidFill>
              </a:rPr>
              <a:t>What you need to know about these legal cases</a:t>
            </a:r>
          </a:p>
        </p:txBody>
      </p:sp>
      <p:sp>
        <p:nvSpPr>
          <p:cNvPr id="12" name="Text Placeholder 2">
            <a:extLst>
              <a:ext uri="{FF2B5EF4-FFF2-40B4-BE49-F238E27FC236}">
                <a16:creationId xmlns:a16="http://schemas.microsoft.com/office/drawing/2014/main" id="{68C3FE19-869F-2B4D-96F6-EEAA41A07042}"/>
              </a:ext>
            </a:extLst>
          </p:cNvPr>
          <p:cNvSpPr>
            <a:spLocks noGrp="1"/>
          </p:cNvSpPr>
          <p:nvPr>
            <p:ph type="body" sz="half" idx="13"/>
          </p:nvPr>
        </p:nvSpPr>
        <p:spPr>
          <a:xfrm>
            <a:off x="6425207" y="2539626"/>
            <a:ext cx="4838980" cy="2184774"/>
          </a:xfrm>
        </p:spPr>
        <p:txBody>
          <a:bodyPr>
            <a:normAutofit/>
          </a:bodyPr>
          <a:lstStyle/>
          <a:p>
            <a:pPr>
              <a:lnSpc>
                <a:spcPct val="125000"/>
              </a:lnSpc>
            </a:pPr>
            <a:r>
              <a:rPr lang="en-US" sz="1300" dirty="0">
                <a:solidFill>
                  <a:schemeClr val="tx1"/>
                </a:solidFill>
              </a:rPr>
              <a:t>There are many things that put someone at risk of a possible, future eviction. However, an active eviction proceeding begins the moment a landlord files a legal case asking the courts to evict a tenant.</a:t>
            </a:r>
          </a:p>
          <a:p>
            <a:pPr>
              <a:lnSpc>
                <a:spcPct val="125000"/>
              </a:lnSpc>
            </a:pPr>
            <a:endParaRPr lang="en-US" sz="200" b="1" dirty="0">
              <a:solidFill>
                <a:schemeClr val="tx1"/>
              </a:solidFill>
            </a:endParaRPr>
          </a:p>
          <a:p>
            <a:pPr>
              <a:lnSpc>
                <a:spcPct val="125000"/>
              </a:lnSpc>
            </a:pPr>
            <a:r>
              <a:rPr lang="en-US" sz="1300" b="1" dirty="0">
                <a:solidFill>
                  <a:schemeClr val="tx1"/>
                </a:solidFill>
              </a:rPr>
              <a:t>In </a:t>
            </a:r>
            <a:r>
              <a:rPr lang="en-US" sz="1300" b="1" dirty="0">
                <a:solidFill>
                  <a:schemeClr val="tx1"/>
                </a:solidFill>
                <a:highlight>
                  <a:srgbClr val="FFFF00"/>
                </a:highlight>
              </a:rPr>
              <a:t>California</a:t>
            </a:r>
            <a:r>
              <a:rPr lang="en-US" sz="1300" b="1" dirty="0">
                <a:solidFill>
                  <a:schemeClr val="tx1"/>
                </a:solidFill>
              </a:rPr>
              <a:t>, this open case is called </a:t>
            </a:r>
            <a:r>
              <a:rPr lang="en-US" sz="1300" b="1" dirty="0">
                <a:solidFill>
                  <a:schemeClr val="tx1"/>
                </a:solidFill>
                <a:highlight>
                  <a:srgbClr val="FFFF00"/>
                </a:highlight>
              </a:rPr>
              <a:t>an unlawful detainer</a:t>
            </a:r>
            <a:r>
              <a:rPr lang="en-US" sz="1300" b="1" dirty="0">
                <a:solidFill>
                  <a:schemeClr val="tx1"/>
                </a:solidFill>
              </a:rPr>
              <a:t>. The moment the case is opened, things move fast and the need for legal help is urgent</a:t>
            </a:r>
            <a:r>
              <a:rPr lang="en-US" b="1" dirty="0">
                <a:solidFill>
                  <a:schemeClr val="tx1"/>
                </a:solidFill>
              </a:rPr>
              <a:t>.</a:t>
            </a:r>
          </a:p>
        </p:txBody>
      </p:sp>
    </p:spTree>
    <p:extLst>
      <p:ext uri="{BB962C8B-B14F-4D97-AF65-F5344CB8AC3E}">
        <p14:creationId xmlns:p14="http://schemas.microsoft.com/office/powerpoint/2010/main" val="544910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D5229503-472D-1E74-DDF4-286170AE7C7E}"/>
              </a:ext>
            </a:extLst>
          </p:cNvPr>
          <p:cNvSpPr>
            <a:spLocks noGrp="1"/>
          </p:cNvSpPr>
          <p:nvPr>
            <p:ph type="title"/>
          </p:nvPr>
        </p:nvSpPr>
        <p:spPr>
          <a:xfrm>
            <a:off x="565677" y="979594"/>
            <a:ext cx="7361499" cy="522753"/>
          </a:xfrm>
        </p:spPr>
        <p:txBody>
          <a:bodyPr/>
          <a:lstStyle/>
          <a:p>
            <a:pPr algn="l"/>
            <a:r>
              <a:rPr lang="en-US" sz="2800" dirty="0"/>
              <a:t>The eviction process (It moves fast!)</a:t>
            </a:r>
          </a:p>
        </p:txBody>
      </p:sp>
      <p:cxnSp>
        <p:nvCxnSpPr>
          <p:cNvPr id="168" name="Straight Connector 167">
            <a:extLst>
              <a:ext uri="{FF2B5EF4-FFF2-40B4-BE49-F238E27FC236}">
                <a16:creationId xmlns:a16="http://schemas.microsoft.com/office/drawing/2014/main" id="{E706C1C9-B66D-0589-3637-64F1D0B4AFCD}"/>
              </a:ext>
              <a:ext uri="{C183D7F6-B498-43B3-948B-1728B52AA6E4}">
                <adec:decorative xmlns:adec="http://schemas.microsoft.com/office/drawing/2017/decorative" val="1"/>
              </a:ext>
            </a:extLst>
          </p:cNvPr>
          <p:cNvCxnSpPr>
            <a:cxnSpLocks/>
          </p:cNvCxnSpPr>
          <p:nvPr/>
        </p:nvCxnSpPr>
        <p:spPr>
          <a:xfrm>
            <a:off x="2619937" y="4595988"/>
            <a:ext cx="0" cy="1099693"/>
          </a:xfrm>
          <a:prstGeom prst="line">
            <a:avLst/>
          </a:prstGeom>
          <a:ln w="57150">
            <a:solidFill>
              <a:srgbClr val="F15623"/>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6FF1A0C-18B3-89A5-E25D-765000764E78}"/>
              </a:ext>
              <a:ext uri="{C183D7F6-B498-43B3-948B-1728B52AA6E4}">
                <adec:decorative xmlns:adec="http://schemas.microsoft.com/office/drawing/2017/decorative" val="1"/>
              </a:ext>
            </a:extLst>
          </p:cNvPr>
          <p:cNvCxnSpPr>
            <a:cxnSpLocks/>
          </p:cNvCxnSpPr>
          <p:nvPr/>
        </p:nvCxnSpPr>
        <p:spPr>
          <a:xfrm>
            <a:off x="9578498" y="4207866"/>
            <a:ext cx="3907" cy="1778802"/>
          </a:xfrm>
          <a:prstGeom prst="line">
            <a:avLst/>
          </a:prstGeom>
          <a:ln w="57150">
            <a:solidFill>
              <a:srgbClr val="F15623"/>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6498C83-3939-8645-8A6F-C7457C3AC5DB}"/>
              </a:ext>
              <a:ext uri="{C183D7F6-B498-43B3-948B-1728B52AA6E4}">
                <adec:decorative xmlns:adec="http://schemas.microsoft.com/office/drawing/2017/decorative" val="1"/>
              </a:ext>
            </a:extLst>
          </p:cNvPr>
          <p:cNvCxnSpPr>
            <a:cxnSpLocks/>
          </p:cNvCxnSpPr>
          <p:nvPr/>
        </p:nvCxnSpPr>
        <p:spPr>
          <a:xfrm>
            <a:off x="8623286" y="5962978"/>
            <a:ext cx="990023" cy="0"/>
          </a:xfrm>
          <a:prstGeom prst="line">
            <a:avLst/>
          </a:prstGeom>
          <a:ln w="57150">
            <a:solidFill>
              <a:srgbClr val="F15623"/>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EF0CF89-83B0-1558-8449-4ABD2BCC2E98}"/>
              </a:ext>
              <a:ext uri="{C183D7F6-B498-43B3-948B-1728B52AA6E4}">
                <adec:decorative xmlns:adec="http://schemas.microsoft.com/office/drawing/2017/decorative" val="1"/>
              </a:ext>
            </a:extLst>
          </p:cNvPr>
          <p:cNvCxnSpPr>
            <a:cxnSpLocks/>
          </p:cNvCxnSpPr>
          <p:nvPr/>
        </p:nvCxnSpPr>
        <p:spPr>
          <a:xfrm>
            <a:off x="5472355" y="5385188"/>
            <a:ext cx="6687" cy="1112443"/>
          </a:xfrm>
          <a:prstGeom prst="line">
            <a:avLst/>
          </a:prstGeom>
          <a:ln w="57150">
            <a:solidFill>
              <a:srgbClr val="195D98"/>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5CB2832-F1C3-2E33-37B8-18C8E42BBAC9}"/>
              </a:ext>
              <a:ext uri="{C183D7F6-B498-43B3-948B-1728B52AA6E4}">
                <adec:decorative xmlns:adec="http://schemas.microsoft.com/office/drawing/2017/decorative" val="1"/>
              </a:ext>
            </a:extLst>
          </p:cNvPr>
          <p:cNvCxnSpPr>
            <a:cxnSpLocks/>
          </p:cNvCxnSpPr>
          <p:nvPr/>
        </p:nvCxnSpPr>
        <p:spPr>
          <a:xfrm flipH="1">
            <a:off x="9768717" y="1140227"/>
            <a:ext cx="5423" cy="650493"/>
          </a:xfrm>
          <a:prstGeom prst="line">
            <a:avLst/>
          </a:prstGeom>
          <a:ln w="57150">
            <a:solidFill>
              <a:srgbClr val="195D98"/>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7CFD672-7342-6746-535D-E65151051308}"/>
              </a:ext>
              <a:ext uri="{C183D7F6-B498-43B3-948B-1728B52AA6E4}">
                <adec:decorative xmlns:adec="http://schemas.microsoft.com/office/drawing/2017/decorative" val="1"/>
              </a:ext>
            </a:extLst>
          </p:cNvPr>
          <p:cNvCxnSpPr>
            <a:cxnSpLocks/>
          </p:cNvCxnSpPr>
          <p:nvPr/>
        </p:nvCxnSpPr>
        <p:spPr>
          <a:xfrm flipH="1">
            <a:off x="6417506" y="2346899"/>
            <a:ext cx="4726" cy="1219869"/>
          </a:xfrm>
          <a:prstGeom prst="line">
            <a:avLst/>
          </a:prstGeom>
          <a:ln w="57150">
            <a:solidFill>
              <a:srgbClr val="F15623"/>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A041819-0BAD-AB23-B95A-CE29B5F74DD1}"/>
              </a:ext>
              <a:ext uri="{C183D7F6-B498-43B3-948B-1728B52AA6E4}">
                <adec:decorative xmlns:adec="http://schemas.microsoft.com/office/drawing/2017/decorative" val="1"/>
              </a:ext>
            </a:extLst>
          </p:cNvPr>
          <p:cNvCxnSpPr>
            <a:cxnSpLocks/>
          </p:cNvCxnSpPr>
          <p:nvPr/>
        </p:nvCxnSpPr>
        <p:spPr>
          <a:xfrm>
            <a:off x="9575731" y="3554018"/>
            <a:ext cx="6674" cy="1112443"/>
          </a:xfrm>
          <a:prstGeom prst="line">
            <a:avLst/>
          </a:prstGeom>
          <a:ln w="57150">
            <a:solidFill>
              <a:srgbClr val="F1562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CBEBE2A-52A2-A432-54FD-E17AEEF20846}"/>
              </a:ext>
              <a:ext uri="{C183D7F6-B498-43B3-948B-1728B52AA6E4}">
                <adec:decorative xmlns:adec="http://schemas.microsoft.com/office/drawing/2017/decorative" val="1"/>
              </a:ext>
            </a:extLst>
          </p:cNvPr>
          <p:cNvCxnSpPr/>
          <p:nvPr/>
        </p:nvCxnSpPr>
        <p:spPr>
          <a:xfrm flipH="1">
            <a:off x="1865620" y="1764233"/>
            <a:ext cx="5423" cy="1330109"/>
          </a:xfrm>
          <a:prstGeom prst="line">
            <a:avLst/>
          </a:prstGeom>
          <a:ln w="57150">
            <a:solidFill>
              <a:srgbClr val="195D98"/>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D905C5B-F285-4E6B-0DE9-D74FD7996BD2}"/>
              </a:ext>
              <a:ext uri="{C183D7F6-B498-43B3-948B-1728B52AA6E4}">
                <adec:decorative xmlns:adec="http://schemas.microsoft.com/office/drawing/2017/decorative" val="1"/>
              </a:ext>
            </a:extLst>
          </p:cNvPr>
          <p:cNvCxnSpPr/>
          <p:nvPr/>
        </p:nvCxnSpPr>
        <p:spPr>
          <a:xfrm flipH="1">
            <a:off x="6417506" y="1782836"/>
            <a:ext cx="5423" cy="1330109"/>
          </a:xfrm>
          <a:prstGeom prst="line">
            <a:avLst/>
          </a:prstGeom>
          <a:ln w="57150">
            <a:solidFill>
              <a:srgbClr val="195D98"/>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5D3072D-59D5-79C6-F222-0E821FE25D26}"/>
              </a:ext>
              <a:ext uri="{C183D7F6-B498-43B3-948B-1728B52AA6E4}">
                <adec:decorative xmlns:adec="http://schemas.microsoft.com/office/drawing/2017/decorative" val="1"/>
              </a:ext>
            </a:extLst>
          </p:cNvPr>
          <p:cNvCxnSpPr>
            <a:cxnSpLocks/>
          </p:cNvCxnSpPr>
          <p:nvPr/>
        </p:nvCxnSpPr>
        <p:spPr>
          <a:xfrm>
            <a:off x="2617849" y="3566768"/>
            <a:ext cx="0" cy="1099693"/>
          </a:xfrm>
          <a:prstGeom prst="line">
            <a:avLst/>
          </a:prstGeom>
          <a:ln w="57150">
            <a:solidFill>
              <a:srgbClr val="F1562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8F45A12-2465-E2C0-1D35-6B2FAB87742D}"/>
              </a:ext>
              <a:ext uri="{C183D7F6-B498-43B3-948B-1728B52AA6E4}">
                <adec:decorative xmlns:adec="http://schemas.microsoft.com/office/drawing/2017/decorative" val="1"/>
              </a:ext>
            </a:extLst>
          </p:cNvPr>
          <p:cNvCxnSpPr>
            <a:cxnSpLocks/>
          </p:cNvCxnSpPr>
          <p:nvPr/>
        </p:nvCxnSpPr>
        <p:spPr>
          <a:xfrm>
            <a:off x="1850723" y="1794713"/>
            <a:ext cx="7943046" cy="9584"/>
          </a:xfrm>
          <a:prstGeom prst="line">
            <a:avLst/>
          </a:prstGeom>
          <a:ln w="57150">
            <a:solidFill>
              <a:srgbClr val="195D98"/>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87307E5-8575-6659-5526-F895341CFECC}"/>
              </a:ext>
              <a:ext uri="{C183D7F6-B498-43B3-948B-1728B52AA6E4}">
                <adec:decorative xmlns:adec="http://schemas.microsoft.com/office/drawing/2017/decorative" val="1"/>
              </a:ext>
            </a:extLst>
          </p:cNvPr>
          <p:cNvCxnSpPr>
            <a:cxnSpLocks/>
          </p:cNvCxnSpPr>
          <p:nvPr/>
        </p:nvCxnSpPr>
        <p:spPr>
          <a:xfrm flipV="1">
            <a:off x="2605323" y="3566768"/>
            <a:ext cx="6992375" cy="18603"/>
          </a:xfrm>
          <a:prstGeom prst="line">
            <a:avLst/>
          </a:prstGeom>
          <a:ln w="57150">
            <a:solidFill>
              <a:srgbClr val="F15623"/>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141C14D-FCF9-1E92-132E-ADF9C58E6469}"/>
              </a:ext>
              <a:ext uri="{C183D7F6-B498-43B3-948B-1728B52AA6E4}">
                <adec:decorative xmlns:adec="http://schemas.microsoft.com/office/drawing/2017/decorative" val="1"/>
              </a:ext>
            </a:extLst>
          </p:cNvPr>
          <p:cNvCxnSpPr>
            <a:cxnSpLocks/>
          </p:cNvCxnSpPr>
          <p:nvPr/>
        </p:nvCxnSpPr>
        <p:spPr>
          <a:xfrm>
            <a:off x="4158641" y="5413728"/>
            <a:ext cx="1313714" cy="0"/>
          </a:xfrm>
          <a:prstGeom prst="line">
            <a:avLst/>
          </a:prstGeom>
          <a:ln w="57150">
            <a:solidFill>
              <a:srgbClr val="F15623"/>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descr="Potential eviction process path 1.">
            <a:extLst>
              <a:ext uri="{FF2B5EF4-FFF2-40B4-BE49-F238E27FC236}">
                <a16:creationId xmlns:a16="http://schemas.microsoft.com/office/drawing/2014/main" id="{7B4EB682-F681-86BE-1351-CA22BE4F5E03}"/>
              </a:ext>
              <a:ext uri="{C183D7F6-B498-43B3-948B-1728B52AA6E4}">
                <adec:decorative xmlns:adec="http://schemas.microsoft.com/office/drawing/2017/decorative" val="0"/>
              </a:ext>
            </a:extLst>
          </p:cNvPr>
          <p:cNvSpPr/>
          <p:nvPr/>
        </p:nvSpPr>
        <p:spPr>
          <a:xfrm>
            <a:off x="8491490" y="239764"/>
            <a:ext cx="2534473" cy="1255375"/>
          </a:xfrm>
          <a:prstGeom prst="roundRect">
            <a:avLst/>
          </a:prstGeom>
          <a:noFill/>
          <a:ln w="57150">
            <a:solidFill>
              <a:srgbClr val="195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3" name="Rectangle: Rounded Corners 32">
            <a:extLst>
              <a:ext uri="{FF2B5EF4-FFF2-40B4-BE49-F238E27FC236}">
                <a16:creationId xmlns:a16="http://schemas.microsoft.com/office/drawing/2014/main" id="{B07ABF6E-BD36-500E-FEF9-1BB7417E5D69}"/>
              </a:ext>
              <a:ext uri="{C183D7F6-B498-43B3-948B-1728B52AA6E4}">
                <adec:decorative xmlns:adec="http://schemas.microsoft.com/office/drawing/2017/decorative" val="1"/>
              </a:ext>
            </a:extLst>
          </p:cNvPr>
          <p:cNvSpPr/>
          <p:nvPr/>
        </p:nvSpPr>
        <p:spPr>
          <a:xfrm>
            <a:off x="8491490" y="971909"/>
            <a:ext cx="2534473" cy="582069"/>
          </a:xfrm>
          <a:prstGeom prst="roundRect">
            <a:avLst/>
          </a:prstGeom>
          <a:solidFill>
            <a:srgbClr val="195D98"/>
          </a:solidFill>
          <a:ln w="57150">
            <a:solidFill>
              <a:srgbClr val="195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3" name="Picture 2">
            <a:extLst>
              <a:ext uri="{FF2B5EF4-FFF2-40B4-BE49-F238E27FC236}">
                <a16:creationId xmlns:a16="http://schemas.microsoft.com/office/drawing/2014/main" id="{E9376171-45B8-E7F5-BF57-E42D0F4B702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62794" y="437605"/>
            <a:ext cx="511766" cy="578022"/>
          </a:xfrm>
          <a:prstGeom prst="rect">
            <a:avLst/>
          </a:prstGeom>
        </p:spPr>
      </p:pic>
      <p:sp>
        <p:nvSpPr>
          <p:cNvPr id="26" name="TextBox 25">
            <a:extLst>
              <a:ext uri="{FF2B5EF4-FFF2-40B4-BE49-F238E27FC236}">
                <a16:creationId xmlns:a16="http://schemas.microsoft.com/office/drawing/2014/main" id="{A534B7EC-E87D-C2A3-4A50-01DC66605084}"/>
              </a:ext>
            </a:extLst>
          </p:cNvPr>
          <p:cNvSpPr txBox="1"/>
          <p:nvPr/>
        </p:nvSpPr>
        <p:spPr>
          <a:xfrm>
            <a:off x="9327725" y="411324"/>
            <a:ext cx="1528119" cy="461665"/>
          </a:xfrm>
          <a:prstGeom prst="rect">
            <a:avLst/>
          </a:prstGeom>
          <a:noFill/>
        </p:spPr>
        <p:txBody>
          <a:bodyPr wrap="square" rtlCol="0">
            <a:spAutoFit/>
          </a:bodyPr>
          <a:lstStyle/>
          <a:p>
            <a:pPr algn="ctr"/>
            <a:r>
              <a:rPr lang="en-US" sz="1200" dirty="0">
                <a:latin typeface="Colfax" panose="020B0304000000010002" pitchFamily="34" charset="0"/>
              </a:rPr>
              <a:t>Tenant receives a written notice.</a:t>
            </a:r>
          </a:p>
        </p:txBody>
      </p:sp>
      <p:sp>
        <p:nvSpPr>
          <p:cNvPr id="5" name="TextBox 4">
            <a:extLst>
              <a:ext uri="{FF2B5EF4-FFF2-40B4-BE49-F238E27FC236}">
                <a16:creationId xmlns:a16="http://schemas.microsoft.com/office/drawing/2014/main" id="{67B4443C-03B5-14EF-98CF-E96FA1CDB90A}"/>
              </a:ext>
            </a:extLst>
          </p:cNvPr>
          <p:cNvSpPr txBox="1"/>
          <p:nvPr/>
        </p:nvSpPr>
        <p:spPr>
          <a:xfrm>
            <a:off x="8491490" y="1099386"/>
            <a:ext cx="2534473" cy="415498"/>
          </a:xfrm>
          <a:prstGeom prst="rect">
            <a:avLst/>
          </a:prstGeom>
          <a:noFill/>
          <a:ln>
            <a:solidFill>
              <a:srgbClr val="195D98"/>
            </a:solidFill>
          </a:ln>
        </p:spPr>
        <p:txBody>
          <a:bodyPr wrap="square">
            <a:spAutoFit/>
          </a:bodyPr>
          <a:lstStyle/>
          <a:p>
            <a:pPr algn="ctr"/>
            <a:r>
              <a:rPr lang="en-US" sz="1050" dirty="0">
                <a:solidFill>
                  <a:schemeClr val="bg1"/>
                </a:solidFill>
                <a:latin typeface="Colfax" panose="020B0304000000010002" pitchFamily="34" charset="0"/>
              </a:rPr>
              <a:t>The notice can be for nonpayment</a:t>
            </a:r>
            <a:br>
              <a:rPr lang="en-US" sz="1050" dirty="0">
                <a:solidFill>
                  <a:schemeClr val="bg1"/>
                </a:solidFill>
                <a:latin typeface="Colfax" panose="020B0304000000010002" pitchFamily="34" charset="0"/>
              </a:rPr>
            </a:br>
            <a:r>
              <a:rPr lang="en-US" sz="1050" dirty="0">
                <a:solidFill>
                  <a:schemeClr val="bg1"/>
                </a:solidFill>
                <a:latin typeface="Colfax" panose="020B0304000000010002" pitchFamily="34" charset="0"/>
              </a:rPr>
              <a:t>of rent, a lease violation, etc.</a:t>
            </a:r>
            <a:endParaRPr lang="en-US" sz="1050" dirty="0">
              <a:solidFill>
                <a:schemeClr val="bg1"/>
              </a:solidFill>
            </a:endParaRPr>
          </a:p>
        </p:txBody>
      </p:sp>
      <p:sp>
        <p:nvSpPr>
          <p:cNvPr id="36" name="Rectangle: Rounded Corners 35">
            <a:extLst>
              <a:ext uri="{FF2B5EF4-FFF2-40B4-BE49-F238E27FC236}">
                <a16:creationId xmlns:a16="http://schemas.microsoft.com/office/drawing/2014/main" id="{C641F5CA-1F58-8588-7F42-BC92EE1AD64E}"/>
              </a:ext>
              <a:ext uri="{C183D7F6-B498-43B3-948B-1728B52AA6E4}">
                <adec:decorative xmlns:adec="http://schemas.microsoft.com/office/drawing/2017/decorative" val="1"/>
              </a:ext>
            </a:extLst>
          </p:cNvPr>
          <p:cNvSpPr/>
          <p:nvPr/>
        </p:nvSpPr>
        <p:spPr>
          <a:xfrm>
            <a:off x="549428" y="2099024"/>
            <a:ext cx="2748273" cy="697831"/>
          </a:xfrm>
          <a:prstGeom prst="roundRect">
            <a:avLst/>
          </a:prstGeom>
          <a:solidFill>
            <a:schemeClr val="bg1"/>
          </a:solidFill>
          <a:ln w="57150">
            <a:solidFill>
              <a:srgbClr val="195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8" name="Rectangle: Rounded Corners 37">
            <a:extLst>
              <a:ext uri="{FF2B5EF4-FFF2-40B4-BE49-F238E27FC236}">
                <a16:creationId xmlns:a16="http://schemas.microsoft.com/office/drawing/2014/main" id="{A6BDC578-4C75-53C0-1A46-7C8F7232A75A}"/>
              </a:ext>
              <a:ext uri="{C183D7F6-B498-43B3-948B-1728B52AA6E4}">
                <adec:decorative xmlns:adec="http://schemas.microsoft.com/office/drawing/2017/decorative" val="1"/>
              </a:ext>
            </a:extLst>
          </p:cNvPr>
          <p:cNvSpPr/>
          <p:nvPr/>
        </p:nvSpPr>
        <p:spPr>
          <a:xfrm>
            <a:off x="549429" y="2629146"/>
            <a:ext cx="2748272" cy="627744"/>
          </a:xfrm>
          <a:prstGeom prst="roundRect">
            <a:avLst/>
          </a:prstGeom>
          <a:solidFill>
            <a:srgbClr val="195D98"/>
          </a:solidFill>
          <a:ln w="57150">
            <a:solidFill>
              <a:srgbClr val="195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7" name="TextBox 36">
            <a:extLst>
              <a:ext uri="{FF2B5EF4-FFF2-40B4-BE49-F238E27FC236}">
                <a16:creationId xmlns:a16="http://schemas.microsoft.com/office/drawing/2014/main" id="{F224A2D8-457B-1CB3-020A-75C93AB902F4}"/>
              </a:ext>
            </a:extLst>
          </p:cNvPr>
          <p:cNvSpPr txBox="1"/>
          <p:nvPr/>
        </p:nvSpPr>
        <p:spPr>
          <a:xfrm>
            <a:off x="645676" y="2244936"/>
            <a:ext cx="2522841" cy="276999"/>
          </a:xfrm>
          <a:prstGeom prst="rect">
            <a:avLst/>
          </a:prstGeom>
          <a:noFill/>
        </p:spPr>
        <p:txBody>
          <a:bodyPr wrap="square" rtlCol="0">
            <a:spAutoFit/>
          </a:bodyPr>
          <a:lstStyle/>
          <a:p>
            <a:pPr algn="ctr"/>
            <a:r>
              <a:rPr lang="en-US" sz="1200" dirty="0">
                <a:latin typeface="Colfax" panose="020B0304000000010002" pitchFamily="34" charset="0"/>
              </a:rPr>
              <a:t>Issue is resolved.</a:t>
            </a:r>
          </a:p>
        </p:txBody>
      </p:sp>
      <p:sp>
        <p:nvSpPr>
          <p:cNvPr id="6" name="TextBox 5">
            <a:extLst>
              <a:ext uri="{FF2B5EF4-FFF2-40B4-BE49-F238E27FC236}">
                <a16:creationId xmlns:a16="http://schemas.microsoft.com/office/drawing/2014/main" id="{E9010AEA-38E5-1D08-50CB-95864664708C}"/>
              </a:ext>
            </a:extLst>
          </p:cNvPr>
          <p:cNvSpPr txBox="1"/>
          <p:nvPr/>
        </p:nvSpPr>
        <p:spPr>
          <a:xfrm>
            <a:off x="671223" y="2660962"/>
            <a:ext cx="2497293" cy="577081"/>
          </a:xfrm>
          <a:prstGeom prst="rect">
            <a:avLst/>
          </a:prstGeom>
          <a:noFill/>
          <a:ln>
            <a:solidFill>
              <a:srgbClr val="195D98"/>
            </a:solidFill>
          </a:ln>
        </p:spPr>
        <p:txBody>
          <a:bodyPr wrap="square">
            <a:spAutoFit/>
          </a:bodyPr>
          <a:lstStyle/>
          <a:p>
            <a:pPr algn="ctr"/>
            <a:r>
              <a:rPr lang="en-US" sz="1050" dirty="0">
                <a:solidFill>
                  <a:schemeClr val="bg1"/>
                </a:solidFill>
                <a:latin typeface="Colfax" panose="020B0304000000010002" pitchFamily="34" charset="0"/>
              </a:rPr>
              <a:t>Tenant may have complied with the notice or a legal protection might have been enforced.</a:t>
            </a:r>
            <a:endParaRPr lang="en-US" sz="1050" dirty="0">
              <a:solidFill>
                <a:schemeClr val="bg1"/>
              </a:solidFill>
            </a:endParaRPr>
          </a:p>
        </p:txBody>
      </p:sp>
      <p:sp>
        <p:nvSpPr>
          <p:cNvPr id="29" name="Rectangle: Rounded Corners 28" descr="Potential eviction process path 2.">
            <a:extLst>
              <a:ext uri="{FF2B5EF4-FFF2-40B4-BE49-F238E27FC236}">
                <a16:creationId xmlns:a16="http://schemas.microsoft.com/office/drawing/2014/main" id="{3D15BA74-B2B6-36B2-6743-49A72E6006FD}"/>
              </a:ext>
              <a:ext uri="{C183D7F6-B498-43B3-948B-1728B52AA6E4}">
                <adec:decorative xmlns:adec="http://schemas.microsoft.com/office/drawing/2017/decorative" val="0"/>
              </a:ext>
            </a:extLst>
          </p:cNvPr>
          <p:cNvSpPr/>
          <p:nvPr/>
        </p:nvSpPr>
        <p:spPr>
          <a:xfrm>
            <a:off x="8488613" y="236887"/>
            <a:ext cx="2534473" cy="1255375"/>
          </a:xfrm>
          <a:prstGeom prst="roundRect">
            <a:avLst/>
          </a:prstGeom>
          <a:noFill/>
          <a:ln w="57150">
            <a:solidFill>
              <a:srgbClr val="195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0" name="TextBox 39">
            <a:extLst>
              <a:ext uri="{FF2B5EF4-FFF2-40B4-BE49-F238E27FC236}">
                <a16:creationId xmlns:a16="http://schemas.microsoft.com/office/drawing/2014/main" id="{881D4895-3030-8997-400A-56523E5F85E5}"/>
              </a:ext>
            </a:extLst>
          </p:cNvPr>
          <p:cNvSpPr txBox="1"/>
          <p:nvPr/>
        </p:nvSpPr>
        <p:spPr>
          <a:xfrm>
            <a:off x="9324848" y="408447"/>
            <a:ext cx="1528119" cy="461665"/>
          </a:xfrm>
          <a:prstGeom prst="rect">
            <a:avLst/>
          </a:prstGeom>
          <a:noFill/>
        </p:spPr>
        <p:txBody>
          <a:bodyPr wrap="square" rtlCol="0">
            <a:spAutoFit/>
          </a:bodyPr>
          <a:lstStyle/>
          <a:p>
            <a:pPr algn="ctr"/>
            <a:r>
              <a:rPr lang="en-US" sz="1200" dirty="0">
                <a:latin typeface="Colfax" panose="020B0304000000010002" pitchFamily="34" charset="0"/>
              </a:rPr>
              <a:t>Tenant receives a written notice.</a:t>
            </a:r>
          </a:p>
        </p:txBody>
      </p:sp>
      <p:sp>
        <p:nvSpPr>
          <p:cNvPr id="30" name="Rectangle: Rounded Corners 29">
            <a:extLst>
              <a:ext uri="{FF2B5EF4-FFF2-40B4-BE49-F238E27FC236}">
                <a16:creationId xmlns:a16="http://schemas.microsoft.com/office/drawing/2014/main" id="{FCD6A6CA-13D3-5E51-7F44-309097D035D2}"/>
              </a:ext>
              <a:ext uri="{C183D7F6-B498-43B3-948B-1728B52AA6E4}">
                <adec:decorative xmlns:adec="http://schemas.microsoft.com/office/drawing/2017/decorative" val="1"/>
              </a:ext>
            </a:extLst>
          </p:cNvPr>
          <p:cNvSpPr/>
          <p:nvPr/>
        </p:nvSpPr>
        <p:spPr>
          <a:xfrm>
            <a:off x="4071883" y="2053872"/>
            <a:ext cx="4690911" cy="1099963"/>
          </a:xfrm>
          <a:prstGeom prst="roundRect">
            <a:avLst/>
          </a:prstGeom>
          <a:solidFill>
            <a:schemeClr val="bg1"/>
          </a:solidFill>
          <a:ln w="57150">
            <a:solidFill>
              <a:srgbClr val="F15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2" name="Rectangle: Rounded Corners 31">
            <a:extLst>
              <a:ext uri="{FF2B5EF4-FFF2-40B4-BE49-F238E27FC236}">
                <a16:creationId xmlns:a16="http://schemas.microsoft.com/office/drawing/2014/main" id="{49445184-B57B-CC4D-990B-056AD5436E73}"/>
              </a:ext>
              <a:ext uri="{C183D7F6-B498-43B3-948B-1728B52AA6E4}">
                <adec:decorative xmlns:adec="http://schemas.microsoft.com/office/drawing/2017/decorative" val="1"/>
              </a:ext>
            </a:extLst>
          </p:cNvPr>
          <p:cNvSpPr/>
          <p:nvPr/>
        </p:nvSpPr>
        <p:spPr>
          <a:xfrm>
            <a:off x="4071883" y="2746751"/>
            <a:ext cx="4690911" cy="448123"/>
          </a:xfrm>
          <a:prstGeom prst="roundRect">
            <a:avLst/>
          </a:prstGeom>
          <a:solidFill>
            <a:srgbClr val="F15623"/>
          </a:solidFill>
          <a:ln w="57150">
            <a:solidFill>
              <a:srgbClr val="F15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84" name="Picture 83">
            <a:extLst>
              <a:ext uri="{FF2B5EF4-FFF2-40B4-BE49-F238E27FC236}">
                <a16:creationId xmlns:a16="http://schemas.microsoft.com/office/drawing/2014/main" id="{18A9372B-724D-9BB8-D559-5B4875C4509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216200" y="2306055"/>
            <a:ext cx="651314" cy="669046"/>
          </a:xfrm>
          <a:prstGeom prst="rect">
            <a:avLst/>
          </a:prstGeom>
        </p:spPr>
      </p:pic>
      <p:sp>
        <p:nvSpPr>
          <p:cNvPr id="31" name="TextBox 30">
            <a:extLst>
              <a:ext uri="{FF2B5EF4-FFF2-40B4-BE49-F238E27FC236}">
                <a16:creationId xmlns:a16="http://schemas.microsoft.com/office/drawing/2014/main" id="{8EDA7F54-03DC-7438-9C75-4F4B82DC4A2E}"/>
              </a:ext>
            </a:extLst>
          </p:cNvPr>
          <p:cNvSpPr txBox="1"/>
          <p:nvPr/>
        </p:nvSpPr>
        <p:spPr>
          <a:xfrm>
            <a:off x="4913200" y="2225220"/>
            <a:ext cx="3712964" cy="461665"/>
          </a:xfrm>
          <a:prstGeom prst="rect">
            <a:avLst/>
          </a:prstGeom>
          <a:noFill/>
        </p:spPr>
        <p:txBody>
          <a:bodyPr wrap="square" rtlCol="0">
            <a:spAutoFit/>
          </a:bodyPr>
          <a:lstStyle/>
          <a:p>
            <a:pPr algn="ctr"/>
            <a:r>
              <a:rPr lang="en-US" sz="1200" dirty="0">
                <a:latin typeface="Colfax" panose="020B0304000000010002" pitchFamily="34" charset="0"/>
              </a:rPr>
              <a:t>Landlord files a complaint with the court. Tenant gets a summons and has </a:t>
            </a:r>
            <a:r>
              <a:rPr lang="en-US" sz="1200" b="1" u="sng" dirty="0">
                <a:highlight>
                  <a:srgbClr val="FFFF00"/>
                </a:highlight>
                <a:latin typeface="Colfax" panose="020B0304000000010002" pitchFamily="34" charset="0"/>
              </a:rPr>
              <a:t>5 days</a:t>
            </a:r>
            <a:r>
              <a:rPr lang="en-US" sz="1200" b="1" dirty="0">
                <a:highlight>
                  <a:srgbClr val="FFFF00"/>
                </a:highlight>
                <a:latin typeface="Colfax" panose="020B0304000000010002" pitchFamily="34" charset="0"/>
              </a:rPr>
              <a:t> </a:t>
            </a:r>
            <a:r>
              <a:rPr lang="en-US" sz="1200" dirty="0">
                <a:latin typeface="Colfax" panose="020B0304000000010002" pitchFamily="34" charset="0"/>
              </a:rPr>
              <a:t>to respond.</a:t>
            </a:r>
          </a:p>
        </p:txBody>
      </p:sp>
      <p:sp>
        <p:nvSpPr>
          <p:cNvPr id="41" name="TextBox 40">
            <a:extLst>
              <a:ext uri="{FF2B5EF4-FFF2-40B4-BE49-F238E27FC236}">
                <a16:creationId xmlns:a16="http://schemas.microsoft.com/office/drawing/2014/main" id="{BA122C6D-3D75-BA27-1932-2247A8B89F77}"/>
              </a:ext>
            </a:extLst>
          </p:cNvPr>
          <p:cNvSpPr txBox="1"/>
          <p:nvPr/>
        </p:nvSpPr>
        <p:spPr>
          <a:xfrm>
            <a:off x="5049831" y="2769637"/>
            <a:ext cx="3537907" cy="415498"/>
          </a:xfrm>
          <a:prstGeom prst="rect">
            <a:avLst/>
          </a:prstGeom>
          <a:noFill/>
        </p:spPr>
        <p:txBody>
          <a:bodyPr wrap="square">
            <a:spAutoFit/>
          </a:bodyPr>
          <a:lstStyle/>
          <a:p>
            <a:pPr algn="ctr"/>
            <a:r>
              <a:rPr lang="en-US" sz="1050" dirty="0">
                <a:solidFill>
                  <a:schemeClr val="bg1"/>
                </a:solidFill>
                <a:latin typeface="Colfax" panose="020B0304000000010002" pitchFamily="34" charset="0"/>
              </a:rPr>
              <a:t>Complaint = start of court case</a:t>
            </a:r>
          </a:p>
          <a:p>
            <a:pPr algn="ctr"/>
            <a:r>
              <a:rPr lang="en-US" sz="1050" dirty="0">
                <a:solidFill>
                  <a:schemeClr val="bg1"/>
                </a:solidFill>
                <a:latin typeface="Colfax" panose="020B0304000000010002" pitchFamily="34" charset="0"/>
              </a:rPr>
              <a:t>Summons = instruction to appear or do something</a:t>
            </a:r>
          </a:p>
        </p:txBody>
      </p:sp>
      <p:sp>
        <p:nvSpPr>
          <p:cNvPr id="42" name="Rectangle: Rounded Corners 41">
            <a:extLst>
              <a:ext uri="{FF2B5EF4-FFF2-40B4-BE49-F238E27FC236}">
                <a16:creationId xmlns:a16="http://schemas.microsoft.com/office/drawing/2014/main" id="{85C13F94-5EF2-E3C8-A3F6-7B296B3D790D}"/>
              </a:ext>
              <a:ext uri="{C183D7F6-B498-43B3-948B-1728B52AA6E4}">
                <adec:decorative xmlns:adec="http://schemas.microsoft.com/office/drawing/2017/decorative" val="1"/>
              </a:ext>
            </a:extLst>
          </p:cNvPr>
          <p:cNvSpPr/>
          <p:nvPr/>
        </p:nvSpPr>
        <p:spPr>
          <a:xfrm>
            <a:off x="7515619" y="3876589"/>
            <a:ext cx="3970746" cy="960952"/>
          </a:xfrm>
          <a:prstGeom prst="roundRect">
            <a:avLst/>
          </a:prstGeom>
          <a:solidFill>
            <a:schemeClr val="bg1"/>
          </a:solidFill>
          <a:ln w="57150">
            <a:solidFill>
              <a:srgbClr val="F15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4" name="Rectangle: Rounded Corners 43">
            <a:extLst>
              <a:ext uri="{FF2B5EF4-FFF2-40B4-BE49-F238E27FC236}">
                <a16:creationId xmlns:a16="http://schemas.microsoft.com/office/drawing/2014/main" id="{7D3A7F7E-DB68-A0D3-9484-E1D1C0DDA193}"/>
              </a:ext>
              <a:ext uri="{C183D7F6-B498-43B3-948B-1728B52AA6E4}">
                <adec:decorative xmlns:adec="http://schemas.microsoft.com/office/drawing/2017/decorative" val="1"/>
              </a:ext>
            </a:extLst>
          </p:cNvPr>
          <p:cNvSpPr/>
          <p:nvPr/>
        </p:nvSpPr>
        <p:spPr>
          <a:xfrm>
            <a:off x="7515617" y="4510558"/>
            <a:ext cx="3970745" cy="385077"/>
          </a:xfrm>
          <a:prstGeom prst="roundRect">
            <a:avLst/>
          </a:prstGeom>
          <a:solidFill>
            <a:srgbClr val="F15623"/>
          </a:solidFill>
          <a:ln w="57150">
            <a:solidFill>
              <a:srgbClr val="F15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91" name="Picture 90">
            <a:extLst>
              <a:ext uri="{FF2B5EF4-FFF2-40B4-BE49-F238E27FC236}">
                <a16:creationId xmlns:a16="http://schemas.microsoft.com/office/drawing/2014/main" id="{E90313E1-FD7D-B02B-9498-29A1907361D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713870" y="4038132"/>
            <a:ext cx="756505" cy="621930"/>
          </a:xfrm>
          <a:prstGeom prst="rect">
            <a:avLst/>
          </a:prstGeom>
        </p:spPr>
      </p:pic>
      <p:sp>
        <p:nvSpPr>
          <p:cNvPr id="43" name="TextBox 42">
            <a:extLst>
              <a:ext uri="{FF2B5EF4-FFF2-40B4-BE49-F238E27FC236}">
                <a16:creationId xmlns:a16="http://schemas.microsoft.com/office/drawing/2014/main" id="{4F46919A-6241-27DE-88B5-DA45021B0A53}"/>
              </a:ext>
            </a:extLst>
          </p:cNvPr>
          <p:cNvSpPr txBox="1"/>
          <p:nvPr/>
        </p:nvSpPr>
        <p:spPr>
          <a:xfrm>
            <a:off x="8438503" y="3997402"/>
            <a:ext cx="2985231" cy="461665"/>
          </a:xfrm>
          <a:prstGeom prst="rect">
            <a:avLst/>
          </a:prstGeom>
          <a:noFill/>
        </p:spPr>
        <p:txBody>
          <a:bodyPr wrap="square" rtlCol="0">
            <a:spAutoFit/>
          </a:bodyPr>
          <a:lstStyle/>
          <a:p>
            <a:pPr algn="ctr"/>
            <a:r>
              <a:rPr lang="en-US" sz="1200" dirty="0">
                <a:latin typeface="Colfax" panose="020B0304000000010002" pitchFamily="34" charset="0"/>
              </a:rPr>
              <a:t>Tenant does </a:t>
            </a:r>
            <a:r>
              <a:rPr lang="en-US" sz="1200" b="1" dirty="0">
                <a:latin typeface="Colfax" panose="020B0304000000010002" pitchFamily="34" charset="0"/>
              </a:rPr>
              <a:t>NOT</a:t>
            </a:r>
            <a:r>
              <a:rPr lang="en-US" sz="1200" dirty="0">
                <a:latin typeface="Colfax" panose="020B0304000000010002" pitchFamily="34" charset="0"/>
              </a:rPr>
              <a:t> respond by deadline, and landlord </a:t>
            </a:r>
            <a:r>
              <a:rPr lang="en-US" sz="1200" i="1" dirty="0">
                <a:latin typeface="Colfax" panose="020B0304000000010002" pitchFamily="34" charset="0"/>
              </a:rPr>
              <a:t>can</a:t>
            </a:r>
            <a:r>
              <a:rPr lang="en-US" sz="1200" dirty="0">
                <a:latin typeface="Colfax" panose="020B0304000000010002" pitchFamily="34" charset="0"/>
              </a:rPr>
              <a:t> get default judgment.</a:t>
            </a:r>
          </a:p>
        </p:txBody>
      </p:sp>
      <p:sp>
        <p:nvSpPr>
          <p:cNvPr id="45" name="TextBox 44">
            <a:extLst>
              <a:ext uri="{FF2B5EF4-FFF2-40B4-BE49-F238E27FC236}">
                <a16:creationId xmlns:a16="http://schemas.microsoft.com/office/drawing/2014/main" id="{65C84A35-C24B-3D08-B3E7-F50F758A5C36}"/>
              </a:ext>
            </a:extLst>
          </p:cNvPr>
          <p:cNvSpPr txBox="1"/>
          <p:nvPr/>
        </p:nvSpPr>
        <p:spPr>
          <a:xfrm>
            <a:off x="8491490" y="4585996"/>
            <a:ext cx="2932244" cy="253916"/>
          </a:xfrm>
          <a:prstGeom prst="rect">
            <a:avLst/>
          </a:prstGeom>
          <a:noFill/>
        </p:spPr>
        <p:txBody>
          <a:bodyPr wrap="square">
            <a:spAutoFit/>
          </a:bodyPr>
          <a:lstStyle/>
          <a:p>
            <a:pPr algn="ctr"/>
            <a:r>
              <a:rPr lang="en-US" sz="1050" dirty="0">
                <a:solidFill>
                  <a:schemeClr val="bg1"/>
                </a:solidFill>
                <a:latin typeface="Colfax" panose="020B0304000000010002" pitchFamily="34" charset="0"/>
              </a:rPr>
              <a:t>Default judgment = tenant loses the case</a:t>
            </a:r>
          </a:p>
        </p:txBody>
      </p:sp>
      <p:sp>
        <p:nvSpPr>
          <p:cNvPr id="101" name="Rectangle: Rounded Corners 100">
            <a:extLst>
              <a:ext uri="{FF2B5EF4-FFF2-40B4-BE49-F238E27FC236}">
                <a16:creationId xmlns:a16="http://schemas.microsoft.com/office/drawing/2014/main" id="{8111E069-29EC-DF7E-1E1F-E19A670389E6}"/>
              </a:ext>
              <a:ext uri="{C183D7F6-B498-43B3-948B-1728B52AA6E4}">
                <adec:decorative xmlns:adec="http://schemas.microsoft.com/office/drawing/2017/decorative" val="1"/>
              </a:ext>
            </a:extLst>
          </p:cNvPr>
          <p:cNvSpPr/>
          <p:nvPr/>
        </p:nvSpPr>
        <p:spPr>
          <a:xfrm>
            <a:off x="7024085" y="5656332"/>
            <a:ext cx="1595539" cy="946253"/>
          </a:xfrm>
          <a:prstGeom prst="roundRect">
            <a:avLst/>
          </a:prstGeom>
          <a:solidFill>
            <a:schemeClr val="bg1"/>
          </a:solidFill>
          <a:ln w="57150">
            <a:solidFill>
              <a:srgbClr val="F15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2" name="Rectangle: Rounded Corners 101">
            <a:extLst>
              <a:ext uri="{FF2B5EF4-FFF2-40B4-BE49-F238E27FC236}">
                <a16:creationId xmlns:a16="http://schemas.microsoft.com/office/drawing/2014/main" id="{AB937BC2-84F4-7CA3-8598-382AF9C106A5}"/>
              </a:ext>
              <a:ext uri="{C183D7F6-B498-43B3-948B-1728B52AA6E4}">
                <adec:decorative xmlns:adec="http://schemas.microsoft.com/office/drawing/2017/decorative" val="1"/>
              </a:ext>
            </a:extLst>
          </p:cNvPr>
          <p:cNvSpPr/>
          <p:nvPr/>
        </p:nvSpPr>
        <p:spPr>
          <a:xfrm>
            <a:off x="7024085" y="6475789"/>
            <a:ext cx="1595539" cy="165725"/>
          </a:xfrm>
          <a:prstGeom prst="roundRect">
            <a:avLst/>
          </a:prstGeom>
          <a:solidFill>
            <a:srgbClr val="F15623"/>
          </a:solidFill>
          <a:ln w="57150">
            <a:solidFill>
              <a:srgbClr val="F15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03" name="Picture 102">
            <a:extLst>
              <a:ext uri="{FF2B5EF4-FFF2-40B4-BE49-F238E27FC236}">
                <a16:creationId xmlns:a16="http://schemas.microsoft.com/office/drawing/2014/main" id="{96C61987-F012-172E-AA94-97D26CF0DC4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153159" y="5820067"/>
            <a:ext cx="602883" cy="559073"/>
          </a:xfrm>
          <a:prstGeom prst="rect">
            <a:avLst/>
          </a:prstGeom>
        </p:spPr>
      </p:pic>
      <p:sp>
        <p:nvSpPr>
          <p:cNvPr id="104" name="TextBox 103">
            <a:extLst>
              <a:ext uri="{FF2B5EF4-FFF2-40B4-BE49-F238E27FC236}">
                <a16:creationId xmlns:a16="http://schemas.microsoft.com/office/drawing/2014/main" id="{D5556746-CAF4-4B03-2E91-807A89ACCDEE}"/>
              </a:ext>
            </a:extLst>
          </p:cNvPr>
          <p:cNvSpPr txBox="1"/>
          <p:nvPr/>
        </p:nvSpPr>
        <p:spPr>
          <a:xfrm>
            <a:off x="7789250" y="5961848"/>
            <a:ext cx="782794" cy="276999"/>
          </a:xfrm>
          <a:prstGeom prst="rect">
            <a:avLst/>
          </a:prstGeom>
          <a:noFill/>
        </p:spPr>
        <p:txBody>
          <a:bodyPr wrap="square" rtlCol="0">
            <a:spAutoFit/>
          </a:bodyPr>
          <a:lstStyle/>
          <a:p>
            <a:pPr algn="ctr"/>
            <a:r>
              <a:rPr lang="en-US" sz="1200" dirty="0">
                <a:latin typeface="Colfax" panose="020B0304000000010002" pitchFamily="34" charset="0"/>
              </a:rPr>
              <a:t>Eviction</a:t>
            </a:r>
          </a:p>
        </p:txBody>
      </p:sp>
      <p:sp>
        <p:nvSpPr>
          <p:cNvPr id="20" name="Rectangle: Rounded Corners 19" descr="Potential eviction process path 3.">
            <a:extLst>
              <a:ext uri="{FF2B5EF4-FFF2-40B4-BE49-F238E27FC236}">
                <a16:creationId xmlns:a16="http://schemas.microsoft.com/office/drawing/2014/main" id="{F185640E-EBED-1400-92EC-2104930756B6}"/>
              </a:ext>
              <a:ext uri="{C183D7F6-B498-43B3-948B-1728B52AA6E4}">
                <adec:decorative xmlns:adec="http://schemas.microsoft.com/office/drawing/2017/decorative" val="0"/>
              </a:ext>
            </a:extLst>
          </p:cNvPr>
          <p:cNvSpPr/>
          <p:nvPr/>
        </p:nvSpPr>
        <p:spPr>
          <a:xfrm>
            <a:off x="8488613" y="236887"/>
            <a:ext cx="2534473" cy="1255375"/>
          </a:xfrm>
          <a:prstGeom prst="roundRect">
            <a:avLst/>
          </a:prstGeom>
          <a:noFill/>
          <a:ln w="57150">
            <a:solidFill>
              <a:srgbClr val="195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 name="TextBox 18">
            <a:extLst>
              <a:ext uri="{FF2B5EF4-FFF2-40B4-BE49-F238E27FC236}">
                <a16:creationId xmlns:a16="http://schemas.microsoft.com/office/drawing/2014/main" id="{1616785E-C62D-A22B-81AC-A6C31227C6EF}"/>
              </a:ext>
            </a:extLst>
          </p:cNvPr>
          <p:cNvSpPr txBox="1"/>
          <p:nvPr/>
        </p:nvSpPr>
        <p:spPr>
          <a:xfrm>
            <a:off x="9324848" y="408447"/>
            <a:ext cx="1528119" cy="461665"/>
          </a:xfrm>
          <a:prstGeom prst="rect">
            <a:avLst/>
          </a:prstGeom>
          <a:noFill/>
        </p:spPr>
        <p:txBody>
          <a:bodyPr wrap="square" rtlCol="0">
            <a:spAutoFit/>
          </a:bodyPr>
          <a:lstStyle/>
          <a:p>
            <a:pPr algn="ctr"/>
            <a:r>
              <a:rPr lang="en-US" sz="1200" dirty="0">
                <a:latin typeface="Colfax" panose="020B0304000000010002" pitchFamily="34" charset="0"/>
              </a:rPr>
              <a:t>Tenant receives a written notice.</a:t>
            </a:r>
          </a:p>
        </p:txBody>
      </p:sp>
      <p:sp>
        <p:nvSpPr>
          <p:cNvPr id="28" name="TextBox 27">
            <a:extLst>
              <a:ext uri="{FF2B5EF4-FFF2-40B4-BE49-F238E27FC236}">
                <a16:creationId xmlns:a16="http://schemas.microsoft.com/office/drawing/2014/main" id="{2A6A7934-7BE3-88AD-A39E-B20C744866FB}"/>
              </a:ext>
            </a:extLst>
          </p:cNvPr>
          <p:cNvSpPr txBox="1"/>
          <p:nvPr/>
        </p:nvSpPr>
        <p:spPr>
          <a:xfrm>
            <a:off x="4910322" y="2226535"/>
            <a:ext cx="3712964" cy="461665"/>
          </a:xfrm>
          <a:prstGeom prst="rect">
            <a:avLst/>
          </a:prstGeom>
          <a:noFill/>
        </p:spPr>
        <p:txBody>
          <a:bodyPr wrap="square" rtlCol="0">
            <a:spAutoFit/>
          </a:bodyPr>
          <a:lstStyle/>
          <a:p>
            <a:pPr algn="ctr"/>
            <a:r>
              <a:rPr lang="en-US" sz="1200" dirty="0">
                <a:latin typeface="Colfax" panose="020B0304000000010002" pitchFamily="34" charset="0"/>
              </a:rPr>
              <a:t>Landlord files a complaint with the court. Tenant gets a summons and has </a:t>
            </a:r>
            <a:r>
              <a:rPr lang="en-US" sz="1200" b="1" u="sng" dirty="0">
                <a:highlight>
                  <a:srgbClr val="FFFF00"/>
                </a:highlight>
                <a:latin typeface="Colfax" panose="020B0304000000010002" pitchFamily="34" charset="0"/>
              </a:rPr>
              <a:t>5 days</a:t>
            </a:r>
            <a:r>
              <a:rPr lang="en-US" sz="1200" b="1" dirty="0">
                <a:highlight>
                  <a:srgbClr val="FFFF00"/>
                </a:highlight>
                <a:latin typeface="Colfax" panose="020B0304000000010002" pitchFamily="34" charset="0"/>
              </a:rPr>
              <a:t> </a:t>
            </a:r>
            <a:r>
              <a:rPr lang="en-US" sz="1200" dirty="0">
                <a:latin typeface="Colfax" panose="020B0304000000010002" pitchFamily="34" charset="0"/>
              </a:rPr>
              <a:t>to respond.</a:t>
            </a:r>
          </a:p>
        </p:txBody>
      </p:sp>
      <p:sp>
        <p:nvSpPr>
          <p:cNvPr id="46" name="Rectangle: Rounded Corners 45">
            <a:extLst>
              <a:ext uri="{FF2B5EF4-FFF2-40B4-BE49-F238E27FC236}">
                <a16:creationId xmlns:a16="http://schemas.microsoft.com/office/drawing/2014/main" id="{9897D4C3-275D-1B90-4C72-B3FA60DD0CFB}"/>
              </a:ext>
              <a:ext uri="{C183D7F6-B498-43B3-948B-1728B52AA6E4}">
                <adec:decorative xmlns:adec="http://schemas.microsoft.com/office/drawing/2017/decorative" val="1"/>
              </a:ext>
            </a:extLst>
          </p:cNvPr>
          <p:cNvSpPr/>
          <p:nvPr/>
        </p:nvSpPr>
        <p:spPr>
          <a:xfrm>
            <a:off x="682553" y="3869592"/>
            <a:ext cx="3853711" cy="867947"/>
          </a:xfrm>
          <a:prstGeom prst="roundRect">
            <a:avLst/>
          </a:prstGeom>
          <a:solidFill>
            <a:schemeClr val="bg1"/>
          </a:solidFill>
          <a:ln w="57150">
            <a:solidFill>
              <a:srgbClr val="F15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8" name="Rectangle: Rounded Corners 47">
            <a:extLst>
              <a:ext uri="{FF2B5EF4-FFF2-40B4-BE49-F238E27FC236}">
                <a16:creationId xmlns:a16="http://schemas.microsoft.com/office/drawing/2014/main" id="{E8ADD363-5A54-F03A-0AEA-68BE6CDAF2C2}"/>
              </a:ext>
              <a:ext uri="{C183D7F6-B498-43B3-948B-1728B52AA6E4}">
                <adec:decorative xmlns:adec="http://schemas.microsoft.com/office/drawing/2017/decorative" val="1"/>
              </a:ext>
            </a:extLst>
          </p:cNvPr>
          <p:cNvSpPr/>
          <p:nvPr/>
        </p:nvSpPr>
        <p:spPr>
          <a:xfrm>
            <a:off x="680673" y="4521896"/>
            <a:ext cx="3849657" cy="385077"/>
          </a:xfrm>
          <a:prstGeom prst="roundRect">
            <a:avLst/>
          </a:prstGeom>
          <a:solidFill>
            <a:srgbClr val="F15623"/>
          </a:solidFill>
          <a:ln w="57150">
            <a:solidFill>
              <a:srgbClr val="F15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86" name="Picture 85">
            <a:extLst>
              <a:ext uri="{FF2B5EF4-FFF2-40B4-BE49-F238E27FC236}">
                <a16:creationId xmlns:a16="http://schemas.microsoft.com/office/drawing/2014/main" id="{610EA804-15F9-A792-C250-28C9CF54F2D8}"/>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90115" y="4038132"/>
            <a:ext cx="679698" cy="680560"/>
          </a:xfrm>
          <a:prstGeom prst="rect">
            <a:avLst/>
          </a:prstGeom>
        </p:spPr>
      </p:pic>
      <p:sp>
        <p:nvSpPr>
          <p:cNvPr id="47" name="TextBox 46">
            <a:extLst>
              <a:ext uri="{FF2B5EF4-FFF2-40B4-BE49-F238E27FC236}">
                <a16:creationId xmlns:a16="http://schemas.microsoft.com/office/drawing/2014/main" id="{722F0BD5-7197-E2A3-51B9-E1DC3485CE02}"/>
              </a:ext>
            </a:extLst>
          </p:cNvPr>
          <p:cNvSpPr txBox="1"/>
          <p:nvPr/>
        </p:nvSpPr>
        <p:spPr>
          <a:xfrm>
            <a:off x="1619245" y="4003992"/>
            <a:ext cx="2852501" cy="461665"/>
          </a:xfrm>
          <a:prstGeom prst="rect">
            <a:avLst/>
          </a:prstGeom>
          <a:noFill/>
        </p:spPr>
        <p:txBody>
          <a:bodyPr wrap="square" rtlCol="0">
            <a:spAutoFit/>
          </a:bodyPr>
          <a:lstStyle/>
          <a:p>
            <a:pPr algn="ctr"/>
            <a:r>
              <a:rPr lang="en-US" sz="1200" dirty="0">
                <a:latin typeface="Colfax" panose="020B0304000000010002" pitchFamily="34" charset="0"/>
              </a:rPr>
              <a:t>Tenant responds. Trial is scheduled</a:t>
            </a:r>
          </a:p>
          <a:p>
            <a:pPr algn="ctr"/>
            <a:r>
              <a:rPr lang="en-US" sz="1200" dirty="0">
                <a:latin typeface="Colfax" panose="020B0304000000010002" pitchFamily="34" charset="0"/>
              </a:rPr>
              <a:t>for </a:t>
            </a:r>
            <a:r>
              <a:rPr lang="en-US" sz="1200" b="1" u="sng" dirty="0">
                <a:highlight>
                  <a:srgbClr val="FFFF00"/>
                </a:highlight>
                <a:latin typeface="Colfax" panose="020B0304000000010002" pitchFamily="34" charset="0"/>
              </a:rPr>
              <a:t>10-20 days</a:t>
            </a:r>
            <a:r>
              <a:rPr lang="en-US" sz="1200" b="1" dirty="0">
                <a:highlight>
                  <a:srgbClr val="FFFF00"/>
                </a:highlight>
                <a:latin typeface="Colfax" panose="020B0304000000010002" pitchFamily="34" charset="0"/>
              </a:rPr>
              <a:t> </a:t>
            </a:r>
            <a:r>
              <a:rPr lang="en-US" sz="1200" dirty="0">
                <a:latin typeface="Colfax" panose="020B0304000000010002" pitchFamily="34" charset="0"/>
              </a:rPr>
              <a:t>later.</a:t>
            </a:r>
          </a:p>
        </p:txBody>
      </p:sp>
      <p:sp>
        <p:nvSpPr>
          <p:cNvPr id="49" name="TextBox 48">
            <a:extLst>
              <a:ext uri="{FF2B5EF4-FFF2-40B4-BE49-F238E27FC236}">
                <a16:creationId xmlns:a16="http://schemas.microsoft.com/office/drawing/2014/main" id="{2BC984AD-E850-F16F-D427-F9CEEDC3CF21}"/>
              </a:ext>
            </a:extLst>
          </p:cNvPr>
          <p:cNvSpPr txBox="1"/>
          <p:nvPr/>
        </p:nvSpPr>
        <p:spPr>
          <a:xfrm>
            <a:off x="1704133" y="4583625"/>
            <a:ext cx="2730035" cy="253916"/>
          </a:xfrm>
          <a:prstGeom prst="rect">
            <a:avLst/>
          </a:prstGeom>
          <a:noFill/>
        </p:spPr>
        <p:txBody>
          <a:bodyPr wrap="square">
            <a:spAutoFit/>
          </a:bodyPr>
          <a:lstStyle/>
          <a:p>
            <a:pPr algn="ctr"/>
            <a:r>
              <a:rPr lang="en-US" sz="1050" dirty="0">
                <a:solidFill>
                  <a:schemeClr val="bg1"/>
                </a:solidFill>
                <a:latin typeface="Colfax" panose="020B0304000000010002" pitchFamily="34" charset="0"/>
              </a:rPr>
              <a:t>Tenant responds using specific form.</a:t>
            </a:r>
          </a:p>
        </p:txBody>
      </p:sp>
      <p:sp>
        <p:nvSpPr>
          <p:cNvPr id="50" name="Rectangle: Rounded Corners 49">
            <a:extLst>
              <a:ext uri="{FF2B5EF4-FFF2-40B4-BE49-F238E27FC236}">
                <a16:creationId xmlns:a16="http://schemas.microsoft.com/office/drawing/2014/main" id="{B3ED340D-3936-2F0B-7A14-5341FFA03635}"/>
              </a:ext>
              <a:ext uri="{C183D7F6-B498-43B3-948B-1728B52AA6E4}">
                <adec:decorative xmlns:adec="http://schemas.microsoft.com/office/drawing/2017/decorative" val="1"/>
              </a:ext>
            </a:extLst>
          </p:cNvPr>
          <p:cNvSpPr/>
          <p:nvPr/>
        </p:nvSpPr>
        <p:spPr>
          <a:xfrm>
            <a:off x="942712" y="5168684"/>
            <a:ext cx="3203403" cy="863909"/>
          </a:xfrm>
          <a:prstGeom prst="roundRect">
            <a:avLst/>
          </a:prstGeom>
          <a:solidFill>
            <a:schemeClr val="bg1"/>
          </a:solidFill>
          <a:ln w="57150">
            <a:solidFill>
              <a:srgbClr val="F15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2" name="Rectangle: Rounded Corners 51">
            <a:extLst>
              <a:ext uri="{FF2B5EF4-FFF2-40B4-BE49-F238E27FC236}">
                <a16:creationId xmlns:a16="http://schemas.microsoft.com/office/drawing/2014/main" id="{DB21F5BC-4709-BC6F-6F6E-481957268D0C}"/>
              </a:ext>
              <a:ext uri="{C183D7F6-B498-43B3-948B-1728B52AA6E4}">
                <adec:decorative xmlns:adec="http://schemas.microsoft.com/office/drawing/2017/decorative" val="1"/>
              </a:ext>
            </a:extLst>
          </p:cNvPr>
          <p:cNvSpPr/>
          <p:nvPr/>
        </p:nvSpPr>
        <p:spPr>
          <a:xfrm>
            <a:off x="942712" y="5899825"/>
            <a:ext cx="3203403" cy="233339"/>
          </a:xfrm>
          <a:prstGeom prst="roundRect">
            <a:avLst/>
          </a:prstGeom>
          <a:solidFill>
            <a:srgbClr val="F15623"/>
          </a:solidFill>
          <a:ln w="57150">
            <a:solidFill>
              <a:srgbClr val="F15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89" name="Picture 88">
            <a:extLst>
              <a:ext uri="{FF2B5EF4-FFF2-40B4-BE49-F238E27FC236}">
                <a16:creationId xmlns:a16="http://schemas.microsoft.com/office/drawing/2014/main" id="{85294CCD-D24D-1D43-2D21-C2B2CE7798F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102474" y="5255843"/>
            <a:ext cx="608415" cy="777637"/>
          </a:xfrm>
          <a:prstGeom prst="rect">
            <a:avLst/>
          </a:prstGeom>
        </p:spPr>
      </p:pic>
      <p:sp>
        <p:nvSpPr>
          <p:cNvPr id="51" name="TextBox 50">
            <a:extLst>
              <a:ext uri="{FF2B5EF4-FFF2-40B4-BE49-F238E27FC236}">
                <a16:creationId xmlns:a16="http://schemas.microsoft.com/office/drawing/2014/main" id="{D8F86888-68A9-C28A-129C-C7E647BF80D2}"/>
              </a:ext>
            </a:extLst>
          </p:cNvPr>
          <p:cNvSpPr txBox="1"/>
          <p:nvPr/>
        </p:nvSpPr>
        <p:spPr>
          <a:xfrm>
            <a:off x="1773522" y="5351002"/>
            <a:ext cx="2322489" cy="461665"/>
          </a:xfrm>
          <a:prstGeom prst="rect">
            <a:avLst/>
          </a:prstGeom>
          <a:noFill/>
        </p:spPr>
        <p:txBody>
          <a:bodyPr wrap="square" rtlCol="0">
            <a:spAutoFit/>
          </a:bodyPr>
          <a:lstStyle/>
          <a:p>
            <a:pPr algn="ctr"/>
            <a:r>
              <a:rPr lang="en-US" sz="1200" dirty="0">
                <a:latin typeface="Colfax" panose="020B0304000000010002" pitchFamily="34" charset="0"/>
              </a:rPr>
              <a:t>Evidence is presented at trial</a:t>
            </a:r>
            <a:br>
              <a:rPr lang="en-US" sz="1200" dirty="0">
                <a:latin typeface="Colfax" panose="020B0304000000010002" pitchFamily="34" charset="0"/>
              </a:rPr>
            </a:br>
            <a:r>
              <a:rPr lang="en-US" sz="1200" dirty="0">
                <a:latin typeface="Colfax" panose="020B0304000000010002" pitchFamily="34" charset="0"/>
              </a:rPr>
              <a:t>or case is settled.</a:t>
            </a:r>
          </a:p>
        </p:txBody>
      </p:sp>
      <p:sp>
        <p:nvSpPr>
          <p:cNvPr id="93" name="Rectangle: Rounded Corners 92">
            <a:extLst>
              <a:ext uri="{FF2B5EF4-FFF2-40B4-BE49-F238E27FC236}">
                <a16:creationId xmlns:a16="http://schemas.microsoft.com/office/drawing/2014/main" id="{15AA479D-1088-FDFC-955D-9CDECDCDCCFD}"/>
              </a:ext>
              <a:ext uri="{C183D7F6-B498-43B3-948B-1728B52AA6E4}">
                <adec:decorative xmlns:adec="http://schemas.microsoft.com/office/drawing/2017/decorative" val="1"/>
              </a:ext>
            </a:extLst>
          </p:cNvPr>
          <p:cNvSpPr/>
          <p:nvPr/>
        </p:nvSpPr>
        <p:spPr>
          <a:xfrm>
            <a:off x="4530330" y="5667673"/>
            <a:ext cx="1756519" cy="954741"/>
          </a:xfrm>
          <a:prstGeom prst="roundRect">
            <a:avLst/>
          </a:prstGeom>
          <a:solidFill>
            <a:schemeClr val="bg1"/>
          </a:solidFill>
          <a:ln w="57150">
            <a:solidFill>
              <a:srgbClr val="195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5" name="Rectangle: Rounded Corners 94">
            <a:extLst>
              <a:ext uri="{FF2B5EF4-FFF2-40B4-BE49-F238E27FC236}">
                <a16:creationId xmlns:a16="http://schemas.microsoft.com/office/drawing/2014/main" id="{06A063F7-984B-B537-D991-4A87E828F2F6}"/>
              </a:ext>
              <a:ext uri="{C183D7F6-B498-43B3-948B-1728B52AA6E4}">
                <adec:decorative xmlns:adec="http://schemas.microsoft.com/office/drawing/2017/decorative" val="1"/>
              </a:ext>
            </a:extLst>
          </p:cNvPr>
          <p:cNvSpPr/>
          <p:nvPr/>
        </p:nvSpPr>
        <p:spPr>
          <a:xfrm>
            <a:off x="4536264" y="6472579"/>
            <a:ext cx="1750585" cy="194535"/>
          </a:xfrm>
          <a:prstGeom prst="roundRect">
            <a:avLst/>
          </a:prstGeom>
          <a:solidFill>
            <a:srgbClr val="195D98"/>
          </a:solidFill>
          <a:ln w="57150">
            <a:solidFill>
              <a:srgbClr val="195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13" name="Picture 112">
            <a:extLst>
              <a:ext uri="{FF2B5EF4-FFF2-40B4-BE49-F238E27FC236}">
                <a16:creationId xmlns:a16="http://schemas.microsoft.com/office/drawing/2014/main" id="{7B3A2100-8A4B-048E-192F-284F69C09FF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645990" y="5837156"/>
            <a:ext cx="602883" cy="559073"/>
          </a:xfrm>
          <a:prstGeom prst="rect">
            <a:avLst/>
          </a:prstGeom>
        </p:spPr>
      </p:pic>
      <p:sp>
        <p:nvSpPr>
          <p:cNvPr id="100" name="TextBox 99">
            <a:extLst>
              <a:ext uri="{FF2B5EF4-FFF2-40B4-BE49-F238E27FC236}">
                <a16:creationId xmlns:a16="http://schemas.microsoft.com/office/drawing/2014/main" id="{F7525F15-3D52-65F6-B6AE-32AA6FD097E0}"/>
              </a:ext>
            </a:extLst>
          </p:cNvPr>
          <p:cNvSpPr txBox="1"/>
          <p:nvPr/>
        </p:nvSpPr>
        <p:spPr>
          <a:xfrm>
            <a:off x="5196919" y="5760080"/>
            <a:ext cx="1062106" cy="646331"/>
          </a:xfrm>
          <a:prstGeom prst="rect">
            <a:avLst/>
          </a:prstGeom>
          <a:noFill/>
        </p:spPr>
        <p:txBody>
          <a:bodyPr wrap="square" rtlCol="0">
            <a:spAutoFit/>
          </a:bodyPr>
          <a:lstStyle/>
          <a:p>
            <a:pPr algn="ctr"/>
            <a:r>
              <a:rPr lang="en-US" sz="1200" dirty="0">
                <a:latin typeface="Colfax" panose="020B0304000000010002" pitchFamily="34" charset="0"/>
              </a:rPr>
              <a:t>Eviction </a:t>
            </a:r>
            <a:r>
              <a:rPr lang="en-US" sz="1200" b="1" dirty="0">
                <a:latin typeface="Colfax" panose="020B0304000000010002" pitchFamily="34" charset="0"/>
              </a:rPr>
              <a:t>OR eviction</a:t>
            </a:r>
            <a:r>
              <a:rPr lang="en-US" sz="1200" dirty="0">
                <a:latin typeface="Colfax" panose="020B0304000000010002" pitchFamily="34" charset="0"/>
              </a:rPr>
              <a:t> prevented</a:t>
            </a:r>
          </a:p>
        </p:txBody>
      </p:sp>
      <p:cxnSp>
        <p:nvCxnSpPr>
          <p:cNvPr id="106" name="Straight Connector 105">
            <a:extLst>
              <a:ext uri="{FF2B5EF4-FFF2-40B4-BE49-F238E27FC236}">
                <a16:creationId xmlns:a16="http://schemas.microsoft.com/office/drawing/2014/main" id="{3263E27D-ED8A-E540-C85F-AF479363FDD4}"/>
              </a:ext>
              <a:ext uri="{C183D7F6-B498-43B3-948B-1728B52AA6E4}">
                <adec:decorative xmlns:adec="http://schemas.microsoft.com/office/drawing/2017/decorative" val="1"/>
              </a:ext>
            </a:extLst>
          </p:cNvPr>
          <p:cNvCxnSpPr>
            <a:cxnSpLocks/>
          </p:cNvCxnSpPr>
          <p:nvPr/>
        </p:nvCxnSpPr>
        <p:spPr>
          <a:xfrm>
            <a:off x="7131599" y="5781137"/>
            <a:ext cx="658726" cy="663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BF411CB-0811-85FC-B651-84FEFB1E2C89}"/>
              </a:ext>
              <a:ext uri="{C183D7F6-B498-43B3-948B-1728B52AA6E4}">
                <adec:decorative xmlns:adec="http://schemas.microsoft.com/office/drawing/2017/decorative" val="1"/>
              </a:ext>
            </a:extLst>
          </p:cNvPr>
          <p:cNvCxnSpPr>
            <a:cxnSpLocks/>
          </p:cNvCxnSpPr>
          <p:nvPr/>
        </p:nvCxnSpPr>
        <p:spPr>
          <a:xfrm flipV="1">
            <a:off x="7131599" y="5760117"/>
            <a:ext cx="662621" cy="684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16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A15F5D7-AB7F-F5D6-5D80-03774FFA208A}"/>
              </a:ext>
            </a:extLst>
          </p:cNvPr>
          <p:cNvSpPr txBox="1">
            <a:spLocks/>
          </p:cNvSpPr>
          <p:nvPr/>
        </p:nvSpPr>
        <p:spPr>
          <a:xfrm>
            <a:off x="0" y="-635000"/>
            <a:ext cx="12192000" cy="635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algn="ctr"/>
            <a:r>
              <a:rPr lang="en-US" dirty="0"/>
              <a:t>The Difference Between Housing Notices and Summons</a:t>
            </a:r>
          </a:p>
        </p:txBody>
      </p:sp>
      <p:sp>
        <p:nvSpPr>
          <p:cNvPr id="2" name="Title 1">
            <a:extLst>
              <a:ext uri="{FF2B5EF4-FFF2-40B4-BE49-F238E27FC236}">
                <a16:creationId xmlns:a16="http://schemas.microsoft.com/office/drawing/2014/main" id="{F385B22C-55B2-E398-EC56-EF4FACCCDE37}"/>
              </a:ext>
            </a:extLst>
          </p:cNvPr>
          <p:cNvSpPr>
            <a:spLocks noGrp="1"/>
          </p:cNvSpPr>
          <p:nvPr>
            <p:ph type="title"/>
          </p:nvPr>
        </p:nvSpPr>
        <p:spPr>
          <a:xfrm>
            <a:off x="647083" y="1071605"/>
            <a:ext cx="6986791" cy="919176"/>
          </a:xfrm>
        </p:spPr>
        <p:txBody>
          <a:bodyPr/>
          <a:lstStyle/>
          <a:p>
            <a:pPr algn="l"/>
            <a:r>
              <a:rPr lang="en-US" sz="2800" dirty="0"/>
              <a:t>What’s the difference between a notice and a summons?</a:t>
            </a:r>
          </a:p>
        </p:txBody>
      </p:sp>
      <p:pic>
        <p:nvPicPr>
          <p:cNvPr id="15" name="Picture 14">
            <a:extLst>
              <a:ext uri="{FF2B5EF4-FFF2-40B4-BE49-F238E27FC236}">
                <a16:creationId xmlns:a16="http://schemas.microsoft.com/office/drawing/2014/main" id="{8BA732A1-5E69-ADA1-8F35-641685FCDEE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10375" y="2324511"/>
            <a:ext cx="782278" cy="752518"/>
          </a:xfrm>
          <a:prstGeom prst="rect">
            <a:avLst/>
          </a:prstGeom>
        </p:spPr>
      </p:pic>
      <p:sp>
        <p:nvSpPr>
          <p:cNvPr id="6" name="Content Placeholder 47">
            <a:extLst>
              <a:ext uri="{FF2B5EF4-FFF2-40B4-BE49-F238E27FC236}">
                <a16:creationId xmlns:a16="http://schemas.microsoft.com/office/drawing/2014/main" id="{23446D5F-1E04-A229-DFA4-4316C5E0C3EC}"/>
              </a:ext>
            </a:extLst>
          </p:cNvPr>
          <p:cNvSpPr txBox="1">
            <a:spLocks/>
          </p:cNvSpPr>
          <p:nvPr/>
        </p:nvSpPr>
        <p:spPr>
          <a:xfrm>
            <a:off x="532208" y="3276120"/>
            <a:ext cx="5057773" cy="7191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5000"/>
              </a:lnSpc>
              <a:buNone/>
            </a:pPr>
            <a:r>
              <a:rPr lang="en-US" sz="1600" dirty="0">
                <a:latin typeface="Montserrat regular" pitchFamily="2" charset="0"/>
              </a:rPr>
              <a:t>Housing notices require “primary care” prevention</a:t>
            </a:r>
          </a:p>
        </p:txBody>
      </p:sp>
      <p:sp>
        <p:nvSpPr>
          <p:cNvPr id="12" name="Text Placeholder 3">
            <a:extLst>
              <a:ext uri="{FF2B5EF4-FFF2-40B4-BE49-F238E27FC236}">
                <a16:creationId xmlns:a16="http://schemas.microsoft.com/office/drawing/2014/main" id="{FB334CE0-DB74-7228-7D03-C704791D59EC}"/>
              </a:ext>
            </a:extLst>
          </p:cNvPr>
          <p:cNvSpPr txBox="1">
            <a:spLocks/>
          </p:cNvSpPr>
          <p:nvPr/>
        </p:nvSpPr>
        <p:spPr>
          <a:xfrm>
            <a:off x="647083" y="4161701"/>
            <a:ext cx="4787063" cy="2414359"/>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b="0" i="0" kern="1200" spc="0">
                <a:solidFill>
                  <a:schemeClr val="tx1">
                    <a:lumMod val="75000"/>
                    <a:lumOff val="25000"/>
                  </a:schemeClr>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25000"/>
              </a:lnSpc>
            </a:pPr>
            <a:r>
              <a:rPr lang="en-US" sz="1300" dirty="0">
                <a:solidFill>
                  <a:schemeClr val="tx1"/>
                </a:solidFill>
              </a:rPr>
              <a:t>If a patient gets a </a:t>
            </a:r>
            <a:r>
              <a:rPr lang="en-US" sz="1300" b="1" u="sng" dirty="0">
                <a:solidFill>
                  <a:schemeClr val="tx1"/>
                </a:solidFill>
              </a:rPr>
              <a:t>written notice</a:t>
            </a:r>
            <a:r>
              <a:rPr lang="en-US" sz="1300" b="1" dirty="0">
                <a:solidFill>
                  <a:schemeClr val="tx1"/>
                </a:solidFill>
              </a:rPr>
              <a:t> </a:t>
            </a:r>
            <a:r>
              <a:rPr lang="en-US" sz="1300" dirty="0">
                <a:solidFill>
                  <a:schemeClr val="tx1"/>
                </a:solidFill>
              </a:rPr>
              <a:t>from their landlord</a:t>
            </a:r>
            <a:br>
              <a:rPr lang="en-US" sz="1300" dirty="0">
                <a:solidFill>
                  <a:schemeClr val="tx1"/>
                </a:solidFill>
              </a:rPr>
            </a:br>
            <a:r>
              <a:rPr lang="en-US" sz="1300" dirty="0">
                <a:solidFill>
                  <a:schemeClr val="tx1"/>
                </a:solidFill>
              </a:rPr>
              <a:t>(e.g., lease violation, nonpayment, etc.), it’s a warning sign.</a:t>
            </a:r>
            <a:br>
              <a:rPr lang="en-US" sz="1300" dirty="0">
                <a:solidFill>
                  <a:schemeClr val="tx1"/>
                </a:solidFill>
              </a:rPr>
            </a:br>
            <a:r>
              <a:rPr lang="en-US" sz="1300" dirty="0">
                <a:solidFill>
                  <a:schemeClr val="tx1"/>
                </a:solidFill>
              </a:rPr>
              <a:t>It could mean many things, including risk of future eviction.  </a:t>
            </a:r>
          </a:p>
          <a:p>
            <a:pPr>
              <a:lnSpc>
                <a:spcPct val="125000"/>
              </a:lnSpc>
            </a:pPr>
            <a:endParaRPr lang="en-US" sz="1300" dirty="0">
              <a:solidFill>
                <a:schemeClr val="tx1"/>
              </a:solidFill>
            </a:endParaRPr>
          </a:p>
          <a:p>
            <a:pPr algn="ctr">
              <a:lnSpc>
                <a:spcPct val="125000"/>
              </a:lnSpc>
            </a:pPr>
            <a:r>
              <a:rPr lang="en-US" sz="1300" dirty="0">
                <a:solidFill>
                  <a:schemeClr val="tx1"/>
                </a:solidFill>
              </a:rPr>
              <a:t>The </a:t>
            </a:r>
            <a:r>
              <a:rPr lang="en-US" sz="1300" b="1" u="sng" dirty="0">
                <a:solidFill>
                  <a:schemeClr val="tx1"/>
                </a:solidFill>
              </a:rPr>
              <a:t>legal team can</a:t>
            </a:r>
            <a:r>
              <a:rPr lang="en-US" sz="1300" dirty="0">
                <a:solidFill>
                  <a:schemeClr val="tx1"/>
                </a:solidFill>
              </a:rPr>
              <a:t>: (1) Evaluate the type of housing and possible protections; (2) Help the patient understand the situation; and (3) Possibly prevent the situation from escalating to one that ends up in eviction proceedings.</a:t>
            </a:r>
          </a:p>
        </p:txBody>
      </p:sp>
      <p:cxnSp>
        <p:nvCxnSpPr>
          <p:cNvPr id="9" name="Straight Connector 8">
            <a:extLst>
              <a:ext uri="{FF2B5EF4-FFF2-40B4-BE49-F238E27FC236}">
                <a16:creationId xmlns:a16="http://schemas.microsoft.com/office/drawing/2014/main" id="{233A9B65-BCF9-76BE-44ED-D462D665BFE8}"/>
              </a:ext>
              <a:ext uri="{C183D7F6-B498-43B3-948B-1728B52AA6E4}">
                <adec:decorative xmlns:adec="http://schemas.microsoft.com/office/drawing/2017/decorative" val="1"/>
              </a:ext>
            </a:extLst>
          </p:cNvPr>
          <p:cNvCxnSpPr/>
          <p:nvPr/>
        </p:nvCxnSpPr>
        <p:spPr>
          <a:xfrm>
            <a:off x="2039477" y="5220882"/>
            <a:ext cx="2124075" cy="0"/>
          </a:xfrm>
          <a:prstGeom prst="line">
            <a:avLst/>
          </a:prstGeom>
          <a:ln w="28575">
            <a:solidFill>
              <a:srgbClr val="2EB8C3"/>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684DD88-966D-0165-EC6A-4BDBE2D384F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41790" y="2421700"/>
            <a:ext cx="874603" cy="625307"/>
          </a:xfrm>
          <a:prstGeom prst="rect">
            <a:avLst/>
          </a:prstGeom>
        </p:spPr>
      </p:pic>
      <p:sp>
        <p:nvSpPr>
          <p:cNvPr id="7" name="Content Placeholder 47">
            <a:extLst>
              <a:ext uri="{FF2B5EF4-FFF2-40B4-BE49-F238E27FC236}">
                <a16:creationId xmlns:a16="http://schemas.microsoft.com/office/drawing/2014/main" id="{6B2C4A4F-FFD2-3C8A-6341-D5F4562C22C9}"/>
              </a:ext>
            </a:extLst>
          </p:cNvPr>
          <p:cNvSpPr txBox="1">
            <a:spLocks/>
          </p:cNvSpPr>
          <p:nvPr/>
        </p:nvSpPr>
        <p:spPr>
          <a:xfrm>
            <a:off x="6602021" y="3256022"/>
            <a:ext cx="4883242" cy="7641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5000"/>
              </a:lnSpc>
              <a:buNone/>
            </a:pPr>
            <a:r>
              <a:rPr lang="en-US" sz="1600" dirty="0">
                <a:latin typeface="Montserrat regular" pitchFamily="2" charset="0"/>
              </a:rPr>
              <a:t>A housing summons requires “emergency care</a:t>
            </a:r>
            <a:r>
              <a:rPr lang="en-US" sz="1600" b="1" dirty="0">
                <a:latin typeface="Montserrat Light" panose="00000400000000000000" pitchFamily="2" charset="0"/>
              </a:rPr>
              <a:t>”</a:t>
            </a:r>
          </a:p>
        </p:txBody>
      </p:sp>
      <p:sp>
        <p:nvSpPr>
          <p:cNvPr id="14" name="Text Placeholder 4">
            <a:extLst>
              <a:ext uri="{FF2B5EF4-FFF2-40B4-BE49-F238E27FC236}">
                <a16:creationId xmlns:a16="http://schemas.microsoft.com/office/drawing/2014/main" id="{907371CB-393A-158D-2EEC-3C25DD615C43}"/>
              </a:ext>
            </a:extLst>
          </p:cNvPr>
          <p:cNvSpPr txBox="1">
            <a:spLocks/>
          </p:cNvSpPr>
          <p:nvPr/>
        </p:nvSpPr>
        <p:spPr>
          <a:xfrm>
            <a:off x="6873690" y="4161701"/>
            <a:ext cx="4339903" cy="2007088"/>
          </a:xfrm>
          <a:prstGeom prst="rect">
            <a:avLst/>
          </a:prstGeom>
        </p:spPr>
        <p:txBody>
          <a:bodyPr vert="horz" lIns="91440" tIns="45720" rIns="91440" bIns="45720" rtlCol="0">
            <a:normAutofit lnSpcReduction="10000"/>
          </a:bodyPr>
          <a:lstStyle>
            <a:lvl1pPr marL="0" indent="0" algn="l" defTabSz="914400" rtl="0" eaLnBrk="1" latinLnBrk="0" hangingPunct="1">
              <a:lnSpc>
                <a:spcPct val="150000"/>
              </a:lnSpc>
              <a:spcBef>
                <a:spcPts val="1000"/>
              </a:spcBef>
              <a:buFont typeface="Arial" panose="020B0604020202020204" pitchFamily="34" charset="0"/>
              <a:buNone/>
              <a:defRPr sz="1400" b="0" i="0" kern="1200" spc="0">
                <a:solidFill>
                  <a:schemeClr val="tx1">
                    <a:lumMod val="75000"/>
                    <a:lumOff val="25000"/>
                  </a:schemeClr>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25000"/>
              </a:lnSpc>
            </a:pPr>
            <a:r>
              <a:rPr lang="en-US" sz="1300" dirty="0">
                <a:solidFill>
                  <a:schemeClr val="tx1"/>
                </a:solidFill>
              </a:rPr>
              <a:t>If a patient gets a </a:t>
            </a:r>
            <a:r>
              <a:rPr lang="en-US" sz="1300" b="1" u="sng" dirty="0">
                <a:solidFill>
                  <a:schemeClr val="tx1"/>
                </a:solidFill>
              </a:rPr>
              <a:t>summons</a:t>
            </a:r>
            <a:r>
              <a:rPr lang="en-US" sz="1300" dirty="0">
                <a:solidFill>
                  <a:schemeClr val="tx1"/>
                </a:solidFill>
              </a:rPr>
              <a:t>, (legal instruction to appear or do something) it means that legal action has already been taken against them in court. Eviction proceedings have begun.</a:t>
            </a:r>
          </a:p>
          <a:p>
            <a:pPr algn="ctr">
              <a:lnSpc>
                <a:spcPct val="125000"/>
              </a:lnSpc>
            </a:pPr>
            <a:endParaRPr lang="en-US" sz="1300" dirty="0">
              <a:solidFill>
                <a:schemeClr val="tx1"/>
              </a:solidFill>
            </a:endParaRPr>
          </a:p>
          <a:p>
            <a:pPr algn="ctr">
              <a:lnSpc>
                <a:spcPct val="125000"/>
              </a:lnSpc>
            </a:pPr>
            <a:r>
              <a:rPr lang="en-US" sz="1300" dirty="0">
                <a:solidFill>
                  <a:schemeClr val="tx1"/>
                </a:solidFill>
              </a:rPr>
              <a:t>Legal help is needed </a:t>
            </a:r>
            <a:r>
              <a:rPr lang="en-US" sz="1300" b="1" u="sng" dirty="0">
                <a:solidFill>
                  <a:schemeClr val="tx1"/>
                </a:solidFill>
              </a:rPr>
              <a:t>as soon as possible</a:t>
            </a:r>
            <a:r>
              <a:rPr lang="en-US" sz="1300" b="1" dirty="0">
                <a:solidFill>
                  <a:schemeClr val="tx1"/>
                </a:solidFill>
              </a:rPr>
              <a:t> </a:t>
            </a:r>
            <a:r>
              <a:rPr lang="en-US" sz="1300" dirty="0">
                <a:solidFill>
                  <a:schemeClr val="tx1"/>
                </a:solidFill>
              </a:rPr>
              <a:t>to represent client in legal proceedings.</a:t>
            </a:r>
            <a:endParaRPr lang="en-US" sz="1300" b="1" dirty="0">
              <a:solidFill>
                <a:schemeClr val="tx1"/>
              </a:solidFill>
            </a:endParaRPr>
          </a:p>
        </p:txBody>
      </p:sp>
      <p:cxnSp>
        <p:nvCxnSpPr>
          <p:cNvPr id="10" name="Straight Connector 9">
            <a:extLst>
              <a:ext uri="{FF2B5EF4-FFF2-40B4-BE49-F238E27FC236}">
                <a16:creationId xmlns:a16="http://schemas.microsoft.com/office/drawing/2014/main" id="{0E64FD99-5BC1-FD28-0AF7-4AC1626A5612}"/>
              </a:ext>
              <a:ext uri="{C183D7F6-B498-43B3-948B-1728B52AA6E4}">
                <adec:decorative xmlns:adec="http://schemas.microsoft.com/office/drawing/2017/decorative" val="1"/>
              </a:ext>
            </a:extLst>
          </p:cNvPr>
          <p:cNvCxnSpPr/>
          <p:nvPr/>
        </p:nvCxnSpPr>
        <p:spPr>
          <a:xfrm>
            <a:off x="8017052" y="5368880"/>
            <a:ext cx="2124075" cy="0"/>
          </a:xfrm>
          <a:prstGeom prst="line">
            <a:avLst/>
          </a:prstGeom>
          <a:ln w="28575">
            <a:solidFill>
              <a:srgbClr val="2EB8C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4028378-775A-A469-60C3-7AB075EEA4D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735702" y="470959"/>
            <a:ext cx="821004" cy="779639"/>
          </a:xfrm>
          <a:prstGeom prst="rect">
            <a:avLst/>
          </a:prstGeom>
        </p:spPr>
      </p:pic>
      <p:sp>
        <p:nvSpPr>
          <p:cNvPr id="11" name="Text Placeholder 4">
            <a:extLst>
              <a:ext uri="{FF2B5EF4-FFF2-40B4-BE49-F238E27FC236}">
                <a16:creationId xmlns:a16="http://schemas.microsoft.com/office/drawing/2014/main" id="{16CBB05E-8AD2-BCE7-4ECF-2FE5FE9E48FC}"/>
              </a:ext>
            </a:extLst>
          </p:cNvPr>
          <p:cNvSpPr txBox="1">
            <a:spLocks/>
          </p:cNvSpPr>
          <p:nvPr/>
        </p:nvSpPr>
        <p:spPr>
          <a:xfrm>
            <a:off x="8683438" y="399445"/>
            <a:ext cx="2861479" cy="108967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b="0" i="0" kern="1200" spc="0">
                <a:solidFill>
                  <a:schemeClr val="tx1">
                    <a:lumMod val="75000"/>
                    <a:lumOff val="25000"/>
                  </a:schemeClr>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5000"/>
              </a:lnSpc>
            </a:pPr>
            <a:r>
              <a:rPr lang="en-US" sz="1300" dirty="0">
                <a:solidFill>
                  <a:schemeClr val="tx1"/>
                </a:solidFill>
              </a:rPr>
              <a:t>The type of legal help given in each scenario is different, but </a:t>
            </a:r>
            <a:r>
              <a:rPr lang="en-US" sz="1300" b="1" u="sng" dirty="0">
                <a:solidFill>
                  <a:schemeClr val="tx1"/>
                </a:solidFill>
              </a:rPr>
              <a:t>BOTH</a:t>
            </a:r>
            <a:r>
              <a:rPr lang="en-US" sz="1300" b="1" dirty="0">
                <a:solidFill>
                  <a:schemeClr val="tx1"/>
                </a:solidFill>
              </a:rPr>
              <a:t> </a:t>
            </a:r>
            <a:r>
              <a:rPr lang="en-US" sz="1300" dirty="0">
                <a:solidFill>
                  <a:schemeClr val="tx1"/>
                </a:solidFill>
              </a:rPr>
              <a:t>scenarios should be referred to the MLP legal team ASAP.</a:t>
            </a:r>
          </a:p>
        </p:txBody>
      </p:sp>
    </p:spTree>
    <p:extLst>
      <p:ext uri="{BB962C8B-B14F-4D97-AF65-F5344CB8AC3E}">
        <p14:creationId xmlns:p14="http://schemas.microsoft.com/office/powerpoint/2010/main" val="408198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p:cTn id="14" dur="indefinite"/>
                                        <p:tgtEl>
                                          <p:spTgt spid="9"/>
                                        </p:tgtEl>
                                        <p:attrNameLst>
                                          <p:attrName>style.opacity</p:attrName>
                                        </p:attrNameLst>
                                      </p:cBhvr>
                                      <p:to>
                                        <p:strVal val="0.5"/>
                                      </p:to>
                                    </p:set>
                                    <p:animEffect filter="image" prLst="opacity: 0.5">
                                      <p:cBhvr rctx="IE">
                                        <p:cTn id="15" dur="indefinite"/>
                                        <p:tgtEl>
                                          <p:spTgt spid="9"/>
                                        </p:tgtEl>
                                      </p:cBhvr>
                                    </p:animEffect>
                                  </p:childTnLst>
                                </p:cTn>
                              </p:par>
                              <p:par>
                                <p:cTn id="16" presetID="9" presetClass="emph" presetSubtype="0" grpId="1" nodeType="withEffect">
                                  <p:stCondLst>
                                    <p:cond delay="0"/>
                                  </p:stCondLst>
                                  <p:childTnLst>
                                    <p:set>
                                      <p:cBhvr>
                                        <p:cTn id="17" dur="indefinite"/>
                                        <p:tgtEl>
                                          <p:spTgt spid="12"/>
                                        </p:tgtEl>
                                        <p:attrNameLst>
                                          <p:attrName>style.opacity</p:attrName>
                                        </p:attrNameLst>
                                      </p:cBhvr>
                                      <p:to>
                                        <p:strVal val="0.5"/>
                                      </p:to>
                                    </p:set>
                                    <p:animEffect filter="image" prLst="opacity: 0.5">
                                      <p:cBhvr rctx="IE">
                                        <p:cTn id="18" dur="indefinite"/>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B90592-D1C4-98AB-D146-F7AE3F43524C}"/>
              </a:ext>
            </a:extLst>
          </p:cNvPr>
          <p:cNvSpPr>
            <a:spLocks noGrp="1"/>
          </p:cNvSpPr>
          <p:nvPr>
            <p:ph type="title" idx="4294967295"/>
          </p:nvPr>
        </p:nvSpPr>
        <p:spPr>
          <a:xfrm>
            <a:off x="838200" y="-600075"/>
            <a:ext cx="10515600" cy="600075"/>
          </a:xfrm>
        </p:spPr>
        <p:txBody>
          <a:bodyPr vert="horz" lIns="91440" tIns="45720" rIns="91440" bIns="45720" rtlCol="0" anchor="b">
            <a:noAutofit/>
          </a:bodyPr>
          <a:lstStyle/>
          <a:p>
            <a:pPr algn="ctr"/>
            <a:r>
              <a:rPr lang="en-US" dirty="0"/>
              <a:t>Identify &amp; Treat Eviction Issues</a:t>
            </a:r>
          </a:p>
        </p:txBody>
      </p:sp>
      <p:sp>
        <p:nvSpPr>
          <p:cNvPr id="6" name="Rectangle 5">
            <a:extLst>
              <a:ext uri="{FF2B5EF4-FFF2-40B4-BE49-F238E27FC236}">
                <a16:creationId xmlns:a16="http://schemas.microsoft.com/office/drawing/2014/main" id="{AF95129F-3136-2378-50AF-9C45136581B5}"/>
              </a:ext>
            </a:extLst>
          </p:cNvPr>
          <p:cNvSpPr/>
          <p:nvPr/>
        </p:nvSpPr>
        <p:spPr>
          <a:xfrm>
            <a:off x="649799" y="1254701"/>
            <a:ext cx="5609552" cy="707886"/>
          </a:xfrm>
          <a:prstGeom prst="rect">
            <a:avLst/>
          </a:prstGeom>
        </p:spPr>
        <p:txBody>
          <a:bodyPr wrap="square">
            <a:spAutoFit/>
          </a:bodyPr>
          <a:lstStyle/>
          <a:p>
            <a:r>
              <a:rPr lang="en-US" sz="1600" cap="all" dirty="0">
                <a:solidFill>
                  <a:srgbClr val="2EB8C3"/>
                </a:solidFill>
                <a:latin typeface="Montserrat" pitchFamily="2" charset="0"/>
                <a:ea typeface="Segoe UI" pitchFamily="34" charset="0"/>
                <a:cs typeface="Segoe UI" pitchFamily="34" charset="0"/>
              </a:rPr>
              <a:t>EVICTION PROCEEDINGS</a:t>
            </a:r>
            <a:br>
              <a:rPr lang="en-US" sz="2400" dirty="0">
                <a:latin typeface="Montserrat" pitchFamily="2" charset="0"/>
                <a:ea typeface="Segoe UI" pitchFamily="34" charset="0"/>
                <a:cs typeface="Segoe UI" pitchFamily="34" charset="0"/>
              </a:rPr>
            </a:br>
            <a:r>
              <a:rPr lang="en-US" sz="2400" dirty="0">
                <a:latin typeface="Montserrat" pitchFamily="2" charset="0"/>
                <a:ea typeface="Segoe UI" pitchFamily="34" charset="0"/>
                <a:cs typeface="Segoe UI" pitchFamily="34" charset="0"/>
              </a:rPr>
              <a:t>What You Need to Know</a:t>
            </a:r>
          </a:p>
        </p:txBody>
      </p:sp>
      <p:sp>
        <p:nvSpPr>
          <p:cNvPr id="9" name="Oval 8">
            <a:extLst>
              <a:ext uri="{FF2B5EF4-FFF2-40B4-BE49-F238E27FC236}">
                <a16:creationId xmlns:a16="http://schemas.microsoft.com/office/drawing/2014/main" id="{641EDFE5-3371-9640-E0EC-2BFBD711861D}"/>
              </a:ext>
              <a:ext uri="{C183D7F6-B498-43B3-948B-1728B52AA6E4}">
                <adec:decorative xmlns:adec="http://schemas.microsoft.com/office/drawing/2017/decorative" val="1"/>
              </a:ext>
            </a:extLst>
          </p:cNvPr>
          <p:cNvSpPr/>
          <p:nvPr/>
        </p:nvSpPr>
        <p:spPr>
          <a:xfrm>
            <a:off x="986045" y="2469295"/>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 name="Rectangle 13">
            <a:extLst>
              <a:ext uri="{FF2B5EF4-FFF2-40B4-BE49-F238E27FC236}">
                <a16:creationId xmlns:a16="http://schemas.microsoft.com/office/drawing/2014/main" id="{88C2D5A2-EC57-594A-36AB-8DCAEB5AE8A8}"/>
              </a:ext>
            </a:extLst>
          </p:cNvPr>
          <p:cNvSpPr/>
          <p:nvPr/>
        </p:nvSpPr>
        <p:spPr>
          <a:xfrm>
            <a:off x="1137579" y="2553237"/>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1</a:t>
            </a:r>
            <a:endParaRPr lang="en-US" dirty="0">
              <a:solidFill>
                <a:schemeClr val="bg1"/>
              </a:solidFill>
              <a:latin typeface="Colfax" panose="020B0304000000010002"/>
              <a:ea typeface="Segoe UI" pitchFamily="34" charset="0"/>
              <a:cs typeface="Segoe UI" pitchFamily="34" charset="0"/>
            </a:endParaRPr>
          </a:p>
        </p:txBody>
      </p:sp>
      <p:sp>
        <p:nvSpPr>
          <p:cNvPr id="26" name="TextBox 25">
            <a:extLst>
              <a:ext uri="{FF2B5EF4-FFF2-40B4-BE49-F238E27FC236}">
                <a16:creationId xmlns:a16="http://schemas.microsoft.com/office/drawing/2014/main" id="{821B1DA9-158D-5488-CB0D-67F60967A898}"/>
              </a:ext>
            </a:extLst>
          </p:cNvPr>
          <p:cNvSpPr txBox="1"/>
          <p:nvPr/>
        </p:nvSpPr>
        <p:spPr>
          <a:xfrm>
            <a:off x="2003442" y="2433101"/>
            <a:ext cx="4092557" cy="1080104"/>
          </a:xfrm>
          <a:prstGeom prst="rect">
            <a:avLst/>
          </a:prstGeom>
          <a:noFill/>
        </p:spPr>
        <p:txBody>
          <a:bodyPr wrap="square">
            <a:spAutoFit/>
          </a:bodyPr>
          <a:lstStyle/>
          <a:p>
            <a:pPr>
              <a:lnSpc>
                <a:spcPct val="125000"/>
              </a:lnSpc>
            </a:pPr>
            <a:r>
              <a:rPr lang="en-US" sz="1300" b="1" u="sng" dirty="0">
                <a:latin typeface="Colfax" panose="020B0304000000010002"/>
              </a:rPr>
              <a:t>Speed:</a:t>
            </a:r>
            <a:r>
              <a:rPr lang="en-US" sz="1300" b="1" dirty="0">
                <a:latin typeface="Colfax" panose="020B0304000000010002"/>
              </a:rPr>
              <a:t> </a:t>
            </a:r>
            <a:r>
              <a:rPr lang="en-US" sz="1300" dirty="0">
                <a:latin typeface="Colfax" panose="020B0304000000010002"/>
              </a:rPr>
              <a:t>Evictions move fast. Once a landlord starts a court case (complaint) and a patient receives a summons, </a:t>
            </a:r>
            <a:r>
              <a:rPr lang="en-US" sz="1300" b="1" dirty="0">
                <a:latin typeface="Colfax" panose="020B0304000000010002"/>
              </a:rPr>
              <a:t>there is a short window </a:t>
            </a:r>
            <a:r>
              <a:rPr lang="en-US" sz="1300" dirty="0">
                <a:latin typeface="Colfax" panose="020B0304000000010002"/>
              </a:rPr>
              <a:t>for a lawyer to potentially help them stay in their housing.</a:t>
            </a:r>
            <a:endParaRPr lang="en-US" sz="1300" dirty="0">
              <a:solidFill>
                <a:srgbClr val="404040"/>
              </a:solidFill>
              <a:latin typeface="Colfax" panose="020B0304000000010002"/>
              <a:cs typeface="Segoe UI" panose="020B0502040204020203" pitchFamily="34" charset="0"/>
            </a:endParaRPr>
          </a:p>
        </p:txBody>
      </p:sp>
      <p:sp>
        <p:nvSpPr>
          <p:cNvPr id="16" name="Oval 15">
            <a:extLst>
              <a:ext uri="{FF2B5EF4-FFF2-40B4-BE49-F238E27FC236}">
                <a16:creationId xmlns:a16="http://schemas.microsoft.com/office/drawing/2014/main" id="{CDBABCB7-D1FE-4AEC-28E8-797E562E24D2}"/>
              </a:ext>
              <a:ext uri="{C183D7F6-B498-43B3-948B-1728B52AA6E4}">
                <adec:decorative xmlns:adec="http://schemas.microsoft.com/office/drawing/2017/decorative" val="1"/>
              </a:ext>
            </a:extLst>
          </p:cNvPr>
          <p:cNvSpPr/>
          <p:nvPr/>
        </p:nvSpPr>
        <p:spPr>
          <a:xfrm>
            <a:off x="987971" y="3874561"/>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 name="Rectangle 17">
            <a:extLst>
              <a:ext uri="{FF2B5EF4-FFF2-40B4-BE49-F238E27FC236}">
                <a16:creationId xmlns:a16="http://schemas.microsoft.com/office/drawing/2014/main" id="{0F5E235E-4338-A2F9-FD3F-D7E0D171B4D5}"/>
              </a:ext>
            </a:extLst>
          </p:cNvPr>
          <p:cNvSpPr/>
          <p:nvPr/>
        </p:nvSpPr>
        <p:spPr>
          <a:xfrm>
            <a:off x="1129980" y="3958503"/>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2</a:t>
            </a:r>
            <a:endParaRPr lang="en-US" dirty="0">
              <a:solidFill>
                <a:schemeClr val="bg1"/>
              </a:solidFill>
              <a:latin typeface="Colfax" panose="020B0304000000010002"/>
              <a:ea typeface="Segoe UI" pitchFamily="34" charset="0"/>
              <a:cs typeface="Segoe UI" pitchFamily="34" charset="0"/>
            </a:endParaRPr>
          </a:p>
        </p:txBody>
      </p:sp>
      <p:sp>
        <p:nvSpPr>
          <p:cNvPr id="15" name="TextBox 14">
            <a:extLst>
              <a:ext uri="{FF2B5EF4-FFF2-40B4-BE49-F238E27FC236}">
                <a16:creationId xmlns:a16="http://schemas.microsoft.com/office/drawing/2014/main" id="{7F3321C0-151B-61CB-F8AC-9D00DE17185A}"/>
              </a:ext>
            </a:extLst>
          </p:cNvPr>
          <p:cNvSpPr txBox="1"/>
          <p:nvPr/>
        </p:nvSpPr>
        <p:spPr>
          <a:xfrm>
            <a:off x="2021571" y="3866681"/>
            <a:ext cx="4074428" cy="1330172"/>
          </a:xfrm>
          <a:prstGeom prst="rect">
            <a:avLst/>
          </a:prstGeom>
          <a:noFill/>
        </p:spPr>
        <p:txBody>
          <a:bodyPr wrap="square">
            <a:spAutoFit/>
          </a:bodyPr>
          <a:lstStyle/>
          <a:p>
            <a:pPr>
              <a:lnSpc>
                <a:spcPct val="125000"/>
              </a:lnSpc>
            </a:pPr>
            <a:r>
              <a:rPr lang="en-US" sz="1300" b="1" u="sng" dirty="0">
                <a:latin typeface="Colfax" panose="020B0304000000010002"/>
              </a:rPr>
              <a:t>Consequences:</a:t>
            </a:r>
            <a:r>
              <a:rPr lang="en-US" sz="1300" b="1" dirty="0">
                <a:latin typeface="Colfax" panose="020B0304000000010002"/>
              </a:rPr>
              <a:t> </a:t>
            </a:r>
            <a:r>
              <a:rPr lang="en-US" sz="1300" dirty="0">
                <a:latin typeface="Colfax" panose="020B0304000000010002"/>
              </a:rPr>
              <a:t>If someone is evicted, it lowers their credit score and makes it harder to find housing in the future. Evictions are also associated with higher rates of depression, high blood pressure, and poor birth outcomes.</a:t>
            </a:r>
            <a:endParaRPr lang="en-US" sz="1300" i="1" dirty="0">
              <a:solidFill>
                <a:srgbClr val="404040"/>
              </a:solidFill>
              <a:latin typeface="Colfax" panose="020B0304000000010002"/>
              <a:cs typeface="Segoe UI" panose="020B0502040204020203" pitchFamily="34" charset="0"/>
            </a:endParaRPr>
          </a:p>
        </p:txBody>
      </p:sp>
      <p:sp>
        <p:nvSpPr>
          <p:cNvPr id="22" name="Oval 21">
            <a:extLst>
              <a:ext uri="{FF2B5EF4-FFF2-40B4-BE49-F238E27FC236}">
                <a16:creationId xmlns:a16="http://schemas.microsoft.com/office/drawing/2014/main" id="{350F5AFE-5F0D-80E2-2FFB-28DE9CFFA9BC}"/>
              </a:ext>
              <a:ext uri="{C183D7F6-B498-43B3-948B-1728B52AA6E4}">
                <adec:decorative xmlns:adec="http://schemas.microsoft.com/office/drawing/2017/decorative" val="1"/>
              </a:ext>
            </a:extLst>
          </p:cNvPr>
          <p:cNvSpPr/>
          <p:nvPr/>
        </p:nvSpPr>
        <p:spPr>
          <a:xfrm>
            <a:off x="976399" y="5618848"/>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 name="Rectangle 22">
            <a:extLst>
              <a:ext uri="{FF2B5EF4-FFF2-40B4-BE49-F238E27FC236}">
                <a16:creationId xmlns:a16="http://schemas.microsoft.com/office/drawing/2014/main" id="{97DD05FB-EE50-81E3-1A71-6CBCC23230B1}"/>
              </a:ext>
            </a:extLst>
          </p:cNvPr>
          <p:cNvSpPr/>
          <p:nvPr/>
        </p:nvSpPr>
        <p:spPr>
          <a:xfrm>
            <a:off x="1108883" y="5693265"/>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3</a:t>
            </a:r>
            <a:endParaRPr lang="en-US" sz="2400" dirty="0">
              <a:solidFill>
                <a:schemeClr val="bg1"/>
              </a:solidFill>
              <a:latin typeface="Colfax" panose="020B0304000000010002"/>
              <a:ea typeface="Segoe UI" pitchFamily="34" charset="0"/>
              <a:cs typeface="Segoe UI" pitchFamily="34" charset="0"/>
            </a:endParaRPr>
          </a:p>
        </p:txBody>
      </p:sp>
      <p:sp>
        <p:nvSpPr>
          <p:cNvPr id="24" name="TextBox 23">
            <a:extLst>
              <a:ext uri="{FF2B5EF4-FFF2-40B4-BE49-F238E27FC236}">
                <a16:creationId xmlns:a16="http://schemas.microsoft.com/office/drawing/2014/main" id="{2C3D2B4C-3FB9-C6AF-DBCA-C081E9A0157E}"/>
              </a:ext>
            </a:extLst>
          </p:cNvPr>
          <p:cNvSpPr txBox="1"/>
          <p:nvPr/>
        </p:nvSpPr>
        <p:spPr>
          <a:xfrm>
            <a:off x="2021570" y="5603299"/>
            <a:ext cx="4074427" cy="830035"/>
          </a:xfrm>
          <a:prstGeom prst="rect">
            <a:avLst/>
          </a:prstGeom>
          <a:noFill/>
        </p:spPr>
        <p:txBody>
          <a:bodyPr wrap="square">
            <a:spAutoFit/>
          </a:bodyPr>
          <a:lstStyle/>
          <a:p>
            <a:pPr>
              <a:lnSpc>
                <a:spcPct val="125000"/>
              </a:lnSpc>
            </a:pPr>
            <a:r>
              <a:rPr lang="en-US" sz="1300" b="1" u="sng" dirty="0">
                <a:solidFill>
                  <a:srgbClr val="404040"/>
                </a:solidFill>
                <a:latin typeface="Colfax" panose="020B0304000000010002"/>
                <a:cs typeface="Segoe UI" panose="020B0502040204020203" pitchFamily="34" charset="0"/>
              </a:rPr>
              <a:t>Keywords:</a:t>
            </a:r>
            <a:r>
              <a:rPr lang="en-US" sz="1300" b="1" dirty="0">
                <a:solidFill>
                  <a:srgbClr val="404040"/>
                </a:solidFill>
                <a:latin typeface="Colfax" panose="020B0304000000010002"/>
                <a:cs typeface="Segoe UI" panose="020B0502040204020203" pitchFamily="34" charset="0"/>
              </a:rPr>
              <a:t> </a:t>
            </a:r>
            <a:r>
              <a:rPr lang="en-US" sz="1300" dirty="0">
                <a:solidFill>
                  <a:srgbClr val="404040"/>
                </a:solidFill>
                <a:latin typeface="Colfax" panose="020B0304000000010002"/>
                <a:cs typeface="Segoe UI" panose="020B0502040204020203" pitchFamily="34" charset="0"/>
              </a:rPr>
              <a:t>If courts have been involved, a patient might mention that they received a “summons,” “complaint,” or “paperwork from a court.” </a:t>
            </a:r>
          </a:p>
        </p:txBody>
      </p:sp>
      <p:cxnSp>
        <p:nvCxnSpPr>
          <p:cNvPr id="2" name="Straight Arrow Connector 1">
            <a:extLst>
              <a:ext uri="{FF2B5EF4-FFF2-40B4-BE49-F238E27FC236}">
                <a16:creationId xmlns:a16="http://schemas.microsoft.com/office/drawing/2014/main" id="{1F7DCF90-1FC6-45FA-A422-E2D82BA0A2D1}"/>
              </a:ext>
              <a:ext uri="{C183D7F6-B498-43B3-948B-1728B52AA6E4}">
                <adec:decorative xmlns:adec="http://schemas.microsoft.com/office/drawing/2017/decorative" val="1"/>
              </a:ext>
            </a:extLst>
          </p:cNvPr>
          <p:cNvCxnSpPr>
            <a:cxnSpLocks/>
          </p:cNvCxnSpPr>
          <p:nvPr/>
        </p:nvCxnSpPr>
        <p:spPr>
          <a:xfrm flipV="1">
            <a:off x="4826000" y="1181100"/>
            <a:ext cx="2289175" cy="373380"/>
          </a:xfrm>
          <a:prstGeom prst="straightConnector1">
            <a:avLst/>
          </a:prstGeom>
          <a:ln w="57150">
            <a:solidFill>
              <a:srgbClr val="195D98"/>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35D03276-6D84-D097-DDD2-30828B1D021D}"/>
              </a:ext>
            </a:extLst>
          </p:cNvPr>
          <p:cNvSpPr/>
          <p:nvPr/>
        </p:nvSpPr>
        <p:spPr>
          <a:xfrm>
            <a:off x="7440674" y="765364"/>
            <a:ext cx="2983485" cy="707886"/>
          </a:xfrm>
          <a:prstGeom prst="rect">
            <a:avLst/>
          </a:prstGeom>
        </p:spPr>
        <p:txBody>
          <a:bodyPr wrap="square">
            <a:spAutoFit/>
          </a:bodyPr>
          <a:lstStyle/>
          <a:p>
            <a:r>
              <a:rPr lang="en-US" sz="1600" cap="all" dirty="0">
                <a:solidFill>
                  <a:srgbClr val="2EB8C3"/>
                </a:solidFill>
                <a:latin typeface="Montserrat" pitchFamily="2" charset="0"/>
                <a:ea typeface="Segoe UI" pitchFamily="34" charset="0"/>
                <a:cs typeface="Segoe UI" pitchFamily="34" charset="0"/>
              </a:rPr>
              <a:t>TREATMENT</a:t>
            </a:r>
            <a:br>
              <a:rPr lang="en-US" sz="2400" dirty="0">
                <a:latin typeface="Montserrat" pitchFamily="2" charset="0"/>
                <a:ea typeface="Segoe UI" pitchFamily="34" charset="0"/>
                <a:cs typeface="Segoe UI" pitchFamily="34" charset="0"/>
              </a:rPr>
            </a:br>
            <a:r>
              <a:rPr lang="en-US" sz="2400" dirty="0">
                <a:latin typeface="Montserrat" pitchFamily="2" charset="0"/>
                <a:ea typeface="Segoe UI" pitchFamily="34" charset="0"/>
                <a:cs typeface="Segoe UI" pitchFamily="34" charset="0"/>
              </a:rPr>
              <a:t>What You Can Do</a:t>
            </a:r>
          </a:p>
        </p:txBody>
      </p:sp>
      <p:sp>
        <p:nvSpPr>
          <p:cNvPr id="25" name="Shape 2651">
            <a:extLst>
              <a:ext uri="{FF2B5EF4-FFF2-40B4-BE49-F238E27FC236}">
                <a16:creationId xmlns:a16="http://schemas.microsoft.com/office/drawing/2014/main" id="{7C8A6008-0247-2966-B647-2C2B6B41F314}"/>
              </a:ext>
              <a:ext uri="{C183D7F6-B498-43B3-948B-1728B52AA6E4}">
                <adec:decorative xmlns:adec="http://schemas.microsoft.com/office/drawing/2017/decorative" val="1"/>
              </a:ext>
            </a:extLst>
          </p:cNvPr>
          <p:cNvSpPr/>
          <p:nvPr/>
        </p:nvSpPr>
        <p:spPr>
          <a:xfrm>
            <a:off x="7644023" y="2028395"/>
            <a:ext cx="687673" cy="687673"/>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TextBox 16">
            <a:extLst>
              <a:ext uri="{FF2B5EF4-FFF2-40B4-BE49-F238E27FC236}">
                <a16:creationId xmlns:a16="http://schemas.microsoft.com/office/drawing/2014/main" id="{7CF8CE7C-6C01-4B7E-A40F-233CD79390BF}"/>
              </a:ext>
            </a:extLst>
          </p:cNvPr>
          <p:cNvSpPr txBox="1"/>
          <p:nvPr/>
        </p:nvSpPr>
        <p:spPr>
          <a:xfrm>
            <a:off x="8792821" y="1990892"/>
            <a:ext cx="2509588" cy="2580515"/>
          </a:xfrm>
          <a:prstGeom prst="rect">
            <a:avLst/>
          </a:prstGeom>
          <a:noFill/>
        </p:spPr>
        <p:txBody>
          <a:bodyPr wrap="square">
            <a:spAutoFit/>
          </a:bodyPr>
          <a:lstStyle/>
          <a:p>
            <a:pPr>
              <a:lnSpc>
                <a:spcPct val="125000"/>
              </a:lnSpc>
            </a:pPr>
            <a:r>
              <a:rPr lang="en-US" sz="1300" b="1" dirty="0">
                <a:solidFill>
                  <a:srgbClr val="2EB8C3"/>
                </a:solidFill>
                <a:latin typeface="Colfax" panose="020B0304000000010002"/>
                <a:ea typeface="Segoe UI" pitchFamily="34" charset="0"/>
                <a:cs typeface="Segoe UI" pitchFamily="34" charset="0"/>
              </a:rPr>
              <a:t>Refer a patient to the MLP legal team through </a:t>
            </a:r>
            <a:r>
              <a:rPr lang="en-US" sz="1300" b="1" dirty="0">
                <a:solidFill>
                  <a:srgbClr val="2EB8C3"/>
                </a:solidFill>
                <a:highlight>
                  <a:srgbClr val="FFFF00"/>
                </a:highlight>
                <a:latin typeface="Colfax" panose="020B0304000000010002"/>
                <a:ea typeface="Segoe UI" pitchFamily="34" charset="0"/>
                <a:cs typeface="Segoe UI" pitchFamily="34" charset="0"/>
              </a:rPr>
              <a:t>[referral platform]</a:t>
            </a:r>
            <a:r>
              <a:rPr lang="en-US" sz="1300" b="1" dirty="0">
                <a:solidFill>
                  <a:srgbClr val="2EB8C3"/>
                </a:solidFill>
                <a:latin typeface="Colfax" panose="020B0304000000010002"/>
                <a:ea typeface="Segoe UI" pitchFamily="34" charset="0"/>
                <a:cs typeface="Segoe UI" pitchFamily="34" charset="0"/>
              </a:rPr>
              <a:t> </a:t>
            </a:r>
            <a:r>
              <a:rPr lang="en-US" sz="1300" dirty="0">
                <a:solidFill>
                  <a:srgbClr val="404040"/>
                </a:solidFill>
                <a:latin typeface="Colfax" panose="020B0304000000010002"/>
                <a:ea typeface="Segoe UI" pitchFamily="34" charset="0"/>
                <a:cs typeface="Segoe UI" pitchFamily="34" charset="0"/>
              </a:rPr>
              <a:t>if they were served a summons.</a:t>
            </a:r>
          </a:p>
          <a:p>
            <a:pPr>
              <a:lnSpc>
                <a:spcPct val="125000"/>
              </a:lnSpc>
            </a:pPr>
            <a:endParaRPr lang="en-US" sz="1300" b="1" dirty="0">
              <a:latin typeface="Colfax" panose="020B0304000000010002"/>
              <a:ea typeface="Segoe UI" pitchFamily="34" charset="0"/>
              <a:cs typeface="Segoe UI" pitchFamily="34" charset="0"/>
            </a:endParaRPr>
          </a:p>
          <a:p>
            <a:pPr>
              <a:lnSpc>
                <a:spcPct val="125000"/>
              </a:lnSpc>
            </a:pPr>
            <a:r>
              <a:rPr lang="en-US" sz="1300" dirty="0">
                <a:latin typeface="Colfax" panose="020B0304000000010002"/>
                <a:ea typeface="Segoe UI" pitchFamily="34" charset="0"/>
                <a:cs typeface="Segoe UI" pitchFamily="34" charset="0"/>
              </a:rPr>
              <a:t>If you are aware that a court case has started, make sure to note that in the referral. (e.g., “Patient received a summons.”)</a:t>
            </a:r>
          </a:p>
        </p:txBody>
      </p:sp>
      <p:sp>
        <p:nvSpPr>
          <p:cNvPr id="20" name="Shape 2554">
            <a:extLst>
              <a:ext uri="{FF2B5EF4-FFF2-40B4-BE49-F238E27FC236}">
                <a16:creationId xmlns:a16="http://schemas.microsoft.com/office/drawing/2014/main" id="{0E290135-9C92-BED4-B7F5-1725348D2EED}"/>
              </a:ext>
              <a:ext uri="{C183D7F6-B498-43B3-948B-1728B52AA6E4}">
                <adec:decorative xmlns:adec="http://schemas.microsoft.com/office/drawing/2017/decorative" val="1"/>
              </a:ext>
            </a:extLst>
          </p:cNvPr>
          <p:cNvSpPr/>
          <p:nvPr/>
        </p:nvSpPr>
        <p:spPr>
          <a:xfrm>
            <a:off x="7644023" y="5012726"/>
            <a:ext cx="756441" cy="687674"/>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 name="TextBox 7">
            <a:extLst>
              <a:ext uri="{FF2B5EF4-FFF2-40B4-BE49-F238E27FC236}">
                <a16:creationId xmlns:a16="http://schemas.microsoft.com/office/drawing/2014/main" id="{D7162DAE-B2BC-A201-6E59-A28B55A08B55}"/>
              </a:ext>
            </a:extLst>
          </p:cNvPr>
          <p:cNvSpPr txBox="1"/>
          <p:nvPr/>
        </p:nvSpPr>
        <p:spPr>
          <a:xfrm>
            <a:off x="8792821" y="4929950"/>
            <a:ext cx="2509588" cy="830035"/>
          </a:xfrm>
          <a:prstGeom prst="rect">
            <a:avLst/>
          </a:prstGeom>
          <a:noFill/>
        </p:spPr>
        <p:txBody>
          <a:bodyPr wrap="square">
            <a:spAutoFit/>
          </a:bodyPr>
          <a:lstStyle/>
          <a:p>
            <a:pPr>
              <a:lnSpc>
                <a:spcPct val="125000"/>
              </a:lnSpc>
            </a:pPr>
            <a:r>
              <a:rPr lang="en-US" sz="1300" b="1" dirty="0">
                <a:solidFill>
                  <a:srgbClr val="2EB8C3"/>
                </a:solidFill>
                <a:latin typeface="Colfax" panose="020B0304000000010002"/>
                <a:ea typeface="Segoe UI" pitchFamily="34" charset="0"/>
                <a:cs typeface="Segoe UI" pitchFamily="34" charset="0"/>
              </a:rPr>
              <a:t>Do a Curbside Consult with the MLP legal team </a:t>
            </a:r>
            <a:r>
              <a:rPr lang="en-US" sz="1300" dirty="0">
                <a:latin typeface="Colfax" panose="020B0304000000010002"/>
                <a:ea typeface="Segoe UI" pitchFamily="34" charset="0"/>
                <a:cs typeface="Segoe UI" pitchFamily="34" charset="0"/>
              </a:rPr>
              <a:t>if you’re unsure or have questions.</a:t>
            </a:r>
          </a:p>
        </p:txBody>
      </p:sp>
    </p:spTree>
    <p:extLst>
      <p:ext uri="{BB962C8B-B14F-4D97-AF65-F5344CB8AC3E}">
        <p14:creationId xmlns:p14="http://schemas.microsoft.com/office/powerpoint/2010/main" val="339382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par>
                                <p:cTn id="8" presetID="9" presetClass="emph" presetSubtype="0" grpId="0" nodeType="withEffect">
                                  <p:stCondLst>
                                    <p:cond delay="0"/>
                                  </p:stCondLst>
                                  <p:childTnLst>
                                    <p:set>
                                      <p:cBhvr>
                                        <p:cTn id="9" dur="indefinite"/>
                                        <p:tgtEl>
                                          <p:spTgt spid="24"/>
                                        </p:tgtEl>
                                        <p:attrNameLst>
                                          <p:attrName>style.opacity</p:attrName>
                                        </p:attrNameLst>
                                      </p:cBhvr>
                                      <p:to>
                                        <p:strVal val="0.5"/>
                                      </p:to>
                                    </p:set>
                                    <p:animEffect filter="image" prLst="opacity: 0.5">
                                      <p:cBhvr rctx="IE">
                                        <p:cTn id="10" dur="indefinite"/>
                                        <p:tgtEl>
                                          <p:spTgt spid="24"/>
                                        </p:tgtEl>
                                      </p:cBhvr>
                                    </p:animEffect>
                                  </p:childTnLst>
                                </p:cTn>
                              </p:par>
                              <p:par>
                                <p:cTn id="11" presetID="9" presetClass="emph" presetSubtype="0" grpId="0" nodeType="withEffect">
                                  <p:stCondLst>
                                    <p:cond delay="0"/>
                                  </p:stCondLst>
                                  <p:childTnLst>
                                    <p:set>
                                      <p:cBhvr>
                                        <p:cTn id="12" dur="indefinite"/>
                                        <p:tgtEl>
                                          <p:spTgt spid="15"/>
                                        </p:tgtEl>
                                        <p:attrNameLst>
                                          <p:attrName>style.opacity</p:attrName>
                                        </p:attrNameLst>
                                      </p:cBhvr>
                                      <p:to>
                                        <p:strVal val="0.5"/>
                                      </p:to>
                                    </p:set>
                                    <p:animEffect filter="image" prLst="opacity: 0.5">
                                      <p:cBhvr rctx="IE">
                                        <p:cTn id="13" dur="indefinite"/>
                                        <p:tgtEl>
                                          <p:spTgt spid="15"/>
                                        </p:tgtEl>
                                      </p:cBhvr>
                                    </p:animEffect>
                                  </p:childTnLst>
                                </p:cTn>
                              </p:par>
                              <p:par>
                                <p:cTn id="14" presetID="9" presetClass="emph" presetSubtype="0" grpId="0" nodeType="withEffect">
                                  <p:stCondLst>
                                    <p:cond delay="0"/>
                                  </p:stCondLst>
                                  <p:childTnLst>
                                    <p:set>
                                      <p:cBhvr>
                                        <p:cTn id="15" dur="indefinite"/>
                                        <p:tgtEl>
                                          <p:spTgt spid="26"/>
                                        </p:tgtEl>
                                        <p:attrNameLst>
                                          <p:attrName>style.opacity</p:attrName>
                                        </p:attrNameLst>
                                      </p:cBhvr>
                                      <p:to>
                                        <p:strVal val="0.5"/>
                                      </p:to>
                                    </p:set>
                                    <p:animEffect filter="image" prLst="opacity: 0.5">
                                      <p:cBhvr rctx="IE">
                                        <p:cTn id="16" dur="indefinite"/>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15" grpId="0"/>
      <p:bldP spid="24" grpId="0"/>
      <p:bldP spid="43" grpId="0"/>
      <p:bldP spid="25" grpId="0" animBg="1"/>
      <p:bldP spid="17" grpId="0"/>
      <p:bldP spid="20"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DD1732-E40F-B935-AD7E-6BA350DC661B}"/>
              </a:ext>
            </a:extLst>
          </p:cNvPr>
          <p:cNvSpPr>
            <a:spLocks noGrp="1"/>
          </p:cNvSpPr>
          <p:nvPr>
            <p:ph type="title" idx="4294967295"/>
          </p:nvPr>
        </p:nvSpPr>
        <p:spPr>
          <a:xfrm>
            <a:off x="838200" y="-1716568"/>
            <a:ext cx="10515600" cy="428416"/>
          </a:xfrm>
        </p:spPr>
        <p:txBody>
          <a:bodyPr vert="horz" lIns="91440" tIns="45720" rIns="91440" bIns="45720" rtlCol="0" anchor="b">
            <a:noAutofit/>
          </a:bodyPr>
          <a:lstStyle/>
          <a:p>
            <a:pPr algn="ctr"/>
            <a:r>
              <a:rPr lang="en-US" dirty="0"/>
              <a:t>Questions</a:t>
            </a:r>
          </a:p>
        </p:txBody>
      </p:sp>
      <p:sp>
        <p:nvSpPr>
          <p:cNvPr id="8" name="Content Placeholder 47">
            <a:extLst>
              <a:ext uri="{FF2B5EF4-FFF2-40B4-BE49-F238E27FC236}">
                <a16:creationId xmlns:a16="http://schemas.microsoft.com/office/drawing/2014/main" id="{88E506B4-CB52-F7E6-B65E-77717748B88F}"/>
              </a:ext>
            </a:extLst>
          </p:cNvPr>
          <p:cNvSpPr txBox="1">
            <a:spLocks/>
          </p:cNvSpPr>
          <p:nvPr/>
        </p:nvSpPr>
        <p:spPr>
          <a:xfrm>
            <a:off x="814192" y="1177336"/>
            <a:ext cx="4459266" cy="46727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spc="0">
                <a:solidFill>
                  <a:schemeClr val="bg1"/>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r>
              <a:rPr lang="en-US" sz="2800" dirty="0"/>
              <a:t>Questions?</a:t>
            </a:r>
          </a:p>
          <a:p>
            <a:pPr marL="285750" indent="-285750">
              <a:lnSpc>
                <a:spcPct val="125000"/>
              </a:lnSpc>
              <a:buFont typeface="Arial" panose="020B0604020202020204" pitchFamily="34" charset="0"/>
              <a:buChar char="•"/>
            </a:pPr>
            <a:r>
              <a:rPr lang="en-US" sz="1300" dirty="0"/>
              <a:t>Were there any terms or scenarios we talked about today that feel unclear?</a:t>
            </a:r>
          </a:p>
          <a:p>
            <a:pPr marL="285750" indent="-285750">
              <a:lnSpc>
                <a:spcPct val="125000"/>
              </a:lnSpc>
              <a:buFont typeface="Arial" panose="020B0604020202020204" pitchFamily="34" charset="0"/>
              <a:buChar char="•"/>
            </a:pPr>
            <a:r>
              <a:rPr lang="en-US" sz="1300" dirty="0"/>
              <a:t>How have you seen this issue come up for patients?</a:t>
            </a:r>
          </a:p>
          <a:p>
            <a:pPr marL="285750" indent="-285750">
              <a:lnSpc>
                <a:spcPct val="125000"/>
              </a:lnSpc>
              <a:buFont typeface="Arial" panose="020B0604020202020204" pitchFamily="34" charset="0"/>
              <a:buChar char="•"/>
            </a:pPr>
            <a:r>
              <a:rPr lang="en-US" sz="1300" dirty="0"/>
              <a:t>Can you think of any scenarios where you’re unsure what to do / if it would make a good MLP referral?</a:t>
            </a:r>
          </a:p>
          <a:p>
            <a:pPr marL="285750" indent="-285750">
              <a:lnSpc>
                <a:spcPct val="120000"/>
              </a:lnSpc>
              <a:buFont typeface="Arial" panose="020B0604020202020204" pitchFamily="34" charset="0"/>
              <a:buChar char="•"/>
            </a:pPr>
            <a:endParaRPr lang="en-US" sz="1400" dirty="0"/>
          </a:p>
          <a:p>
            <a:pPr>
              <a:lnSpc>
                <a:spcPct val="120000"/>
              </a:lnSpc>
            </a:pPr>
            <a:r>
              <a:rPr lang="en-US" sz="2800" dirty="0"/>
              <a:t>Prompt</a:t>
            </a:r>
          </a:p>
          <a:p>
            <a:pPr>
              <a:lnSpc>
                <a:spcPct val="125000"/>
              </a:lnSpc>
            </a:pPr>
            <a:r>
              <a:rPr lang="en-US" sz="1300" dirty="0"/>
              <a:t>In the chat box, complete this sentence: </a:t>
            </a:r>
            <a:br>
              <a:rPr lang="en-US" sz="1300" dirty="0"/>
            </a:br>
            <a:r>
              <a:rPr lang="en-US" sz="1300" dirty="0"/>
              <a:t>My biggest takeaway from today’s training is…</a:t>
            </a:r>
          </a:p>
        </p:txBody>
      </p:sp>
    </p:spTree>
    <p:extLst>
      <p:ext uri="{BB962C8B-B14F-4D97-AF65-F5344CB8AC3E}">
        <p14:creationId xmlns:p14="http://schemas.microsoft.com/office/powerpoint/2010/main" val="126224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D77B88E-BEA9-6CBC-6053-7D25F399342C}"/>
              </a:ext>
            </a:extLst>
          </p:cNvPr>
          <p:cNvSpPr>
            <a:spLocks noGrp="1"/>
          </p:cNvSpPr>
          <p:nvPr>
            <p:ph type="title"/>
          </p:nvPr>
        </p:nvSpPr>
        <p:spPr>
          <a:xfrm>
            <a:off x="869966" y="1089507"/>
            <a:ext cx="4627418" cy="568631"/>
          </a:xfrm>
        </p:spPr>
        <p:txBody>
          <a:bodyPr/>
          <a:lstStyle/>
          <a:p>
            <a:pPr algn="l"/>
            <a:r>
              <a:rPr lang="en-US" sz="2800" b="1" dirty="0"/>
              <a:t>Take a 3-minute survey</a:t>
            </a:r>
            <a:endParaRPr lang="en-US" sz="2800" b="1" dirty="0">
              <a:latin typeface="Colfax" panose="020B0304000000010002" pitchFamily="34" charset="0"/>
            </a:endParaRPr>
          </a:p>
        </p:txBody>
      </p:sp>
      <p:sp>
        <p:nvSpPr>
          <p:cNvPr id="2" name="Title 11">
            <a:extLst>
              <a:ext uri="{FF2B5EF4-FFF2-40B4-BE49-F238E27FC236}">
                <a16:creationId xmlns:a16="http://schemas.microsoft.com/office/drawing/2014/main" id="{0AB4A878-C11B-F9D0-3B3C-054CC965459D}"/>
              </a:ext>
            </a:extLst>
          </p:cNvPr>
          <p:cNvSpPr txBox="1">
            <a:spLocks/>
          </p:cNvSpPr>
          <p:nvPr/>
        </p:nvSpPr>
        <p:spPr>
          <a:xfrm>
            <a:off x="890986" y="1658137"/>
            <a:ext cx="4627418" cy="3939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000" b="0" i="0" kern="1200">
                <a:solidFill>
                  <a:schemeClr val="bg1"/>
                </a:solidFill>
                <a:latin typeface="Montserrat Light" pitchFamily="2" charset="77"/>
                <a:ea typeface="+mj-ea"/>
                <a:cs typeface="+mj-cs"/>
              </a:defRPr>
            </a:lvl1pPr>
          </a:lstStyle>
          <a:p>
            <a:pPr algn="l"/>
            <a:r>
              <a:rPr lang="en-US" sz="1400" dirty="0">
                <a:latin typeface="Colfax" panose="020B0304000000010002" pitchFamily="34" charset="0"/>
              </a:rPr>
              <a:t>Your feedback helps us improve future trainings!</a:t>
            </a:r>
            <a:endParaRPr lang="en-US" sz="2800" b="1" dirty="0">
              <a:latin typeface="Colfax" panose="020B0304000000010002" pitchFamily="34" charset="0"/>
            </a:endParaRPr>
          </a:p>
        </p:txBody>
      </p:sp>
      <p:sp>
        <p:nvSpPr>
          <p:cNvPr id="16" name="Text Placeholder 46">
            <a:extLst>
              <a:ext uri="{FF2B5EF4-FFF2-40B4-BE49-F238E27FC236}">
                <a16:creationId xmlns:a16="http://schemas.microsoft.com/office/drawing/2014/main" id="{43E6EFA2-549F-A061-059E-9BD881080EC6}"/>
              </a:ext>
            </a:extLst>
          </p:cNvPr>
          <p:cNvSpPr txBox="1">
            <a:spLocks/>
          </p:cNvSpPr>
          <p:nvPr/>
        </p:nvSpPr>
        <p:spPr>
          <a:xfrm>
            <a:off x="1088772" y="3404194"/>
            <a:ext cx="4078967" cy="13120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rgbClr val="404040"/>
                </a:solidFill>
                <a:latin typeface="Colfax" panose="020B0304000000010002" pitchFamily="34" charset="0"/>
                <a:cs typeface="Calibri" panose="020F0502020204030204" pitchFamily="34" charset="0"/>
              </a:rPr>
              <a:t>On your computer</a:t>
            </a:r>
          </a:p>
          <a:p>
            <a:pPr marL="0" indent="0" algn="ctr">
              <a:buNone/>
            </a:pPr>
            <a:r>
              <a:rPr lang="en-US" sz="1800" b="1" spc="0" dirty="0">
                <a:solidFill>
                  <a:srgbClr val="404040"/>
                </a:solidFill>
                <a:latin typeface="Colfax" panose="020B0304000000010002" pitchFamily="34" charset="0"/>
                <a:cs typeface="Calibri" panose="020F0502020204030204" pitchFamily="34" charset="0"/>
              </a:rPr>
              <a:t>(link in the chat):</a:t>
            </a:r>
          </a:p>
          <a:p>
            <a:pPr marL="0" indent="0" algn="ctr">
              <a:buNone/>
            </a:pPr>
            <a:r>
              <a:rPr lang="en-US" sz="1400" b="1" spc="0" dirty="0">
                <a:solidFill>
                  <a:srgbClr val="404040"/>
                </a:solidFill>
                <a:highlight>
                  <a:srgbClr val="FFFF00"/>
                </a:highlight>
                <a:latin typeface="Colfax" panose="020B0304000000010002" pitchFamily="34" charset="0"/>
                <a:cs typeface="Calibri" panose="020F0502020204030204" pitchFamily="34" charset="0"/>
              </a:rPr>
              <a:t>[Insert URL link]</a:t>
            </a:r>
          </a:p>
          <a:p>
            <a:pPr marL="0" indent="0" algn="ctr">
              <a:buNone/>
            </a:pPr>
            <a:endParaRPr lang="en-US" sz="1400" spc="0" dirty="0">
              <a:latin typeface="Colfax" panose="020B0304000000010002" pitchFamily="34" charset="0"/>
              <a:cs typeface="Calibri" panose="020F0502020204030204" pitchFamily="34" charset="0"/>
            </a:endParaRPr>
          </a:p>
          <a:p>
            <a:pPr marL="0" indent="0" algn="ctr">
              <a:buNone/>
            </a:pPr>
            <a:endParaRPr lang="en-US" sz="1400" spc="0" dirty="0">
              <a:latin typeface="Colfax" panose="020B0304000000010002" pitchFamily="34" charset="0"/>
              <a:cs typeface="Calibri" panose="020F0502020204030204" pitchFamily="34" charset="0"/>
            </a:endParaRPr>
          </a:p>
        </p:txBody>
      </p:sp>
      <p:sp>
        <p:nvSpPr>
          <p:cNvPr id="19" name="Text Placeholder 46">
            <a:extLst>
              <a:ext uri="{FF2B5EF4-FFF2-40B4-BE49-F238E27FC236}">
                <a16:creationId xmlns:a16="http://schemas.microsoft.com/office/drawing/2014/main" id="{5B7DBEFF-2025-4C6E-A94E-915F4DCD81C1}"/>
              </a:ext>
            </a:extLst>
          </p:cNvPr>
          <p:cNvSpPr txBox="1">
            <a:spLocks/>
          </p:cNvSpPr>
          <p:nvPr/>
        </p:nvSpPr>
        <p:spPr>
          <a:xfrm>
            <a:off x="6345371" y="2452384"/>
            <a:ext cx="2008909" cy="514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chemeClr val="bg1"/>
                </a:solidFill>
                <a:latin typeface="Colfax" panose="020B0304000000010002" pitchFamily="34" charset="0"/>
                <a:cs typeface="Calibri" panose="020F0502020204030204" pitchFamily="34" charset="0"/>
              </a:rPr>
              <a:t>Use your phone:</a:t>
            </a:r>
            <a:endParaRPr lang="en-US" sz="1400" b="1" spc="0" dirty="0">
              <a:solidFill>
                <a:schemeClr val="bg1"/>
              </a:solidFill>
              <a:latin typeface="Colfax" panose="020B0304000000010002" pitchFamily="34" charset="0"/>
              <a:cs typeface="Calibri" panose="020F0502020204030204" pitchFamily="34" charset="0"/>
            </a:endParaRPr>
          </a:p>
          <a:p>
            <a:pPr marL="0" indent="0" algn="ctr">
              <a:buNone/>
            </a:pPr>
            <a:endParaRPr lang="en-US" sz="1400" spc="0" dirty="0">
              <a:solidFill>
                <a:schemeClr val="bg1"/>
              </a:solidFill>
              <a:latin typeface="Colfax" panose="020B0304000000010002" pitchFamily="34" charset="0"/>
              <a:cs typeface="Calibri" panose="020F0502020204030204" pitchFamily="34" charset="0"/>
            </a:endParaRPr>
          </a:p>
          <a:p>
            <a:pPr marL="0" indent="0" algn="ctr">
              <a:buNone/>
            </a:pPr>
            <a:endParaRPr lang="en-US" sz="1400" spc="0" dirty="0">
              <a:solidFill>
                <a:schemeClr val="bg1"/>
              </a:solidFill>
              <a:latin typeface="Colfax" panose="020B0304000000010002" pitchFamily="34" charset="0"/>
              <a:cs typeface="Calibri" panose="020F0502020204030204" pitchFamily="34" charset="0"/>
            </a:endParaRPr>
          </a:p>
        </p:txBody>
      </p:sp>
      <p:sp>
        <p:nvSpPr>
          <p:cNvPr id="3" name="Text Placeholder 46">
            <a:extLst>
              <a:ext uri="{FF2B5EF4-FFF2-40B4-BE49-F238E27FC236}">
                <a16:creationId xmlns:a16="http://schemas.microsoft.com/office/drawing/2014/main" id="{FC908A9E-4BBC-9F61-EB7D-AED7FC847A06}"/>
              </a:ext>
            </a:extLst>
          </p:cNvPr>
          <p:cNvSpPr txBox="1">
            <a:spLocks/>
          </p:cNvSpPr>
          <p:nvPr/>
        </p:nvSpPr>
        <p:spPr>
          <a:xfrm>
            <a:off x="6345371" y="3633628"/>
            <a:ext cx="1727200" cy="514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rgbClr val="404040"/>
                </a:solidFill>
                <a:latin typeface="Colfax" panose="020B0304000000010002" pitchFamily="34" charset="0"/>
                <a:cs typeface="Calibri" panose="020F0502020204030204" pitchFamily="34" charset="0"/>
              </a:rPr>
              <a:t>O</a:t>
            </a:r>
            <a:r>
              <a:rPr lang="en-US" sz="1400" b="1" spc="0" dirty="0">
                <a:solidFill>
                  <a:srgbClr val="404040"/>
                </a:solidFill>
                <a:highlight>
                  <a:srgbClr val="FFFF00"/>
                </a:highlight>
                <a:latin typeface="Colfax" panose="020B0304000000010002" pitchFamily="34" charset="0"/>
                <a:cs typeface="Calibri" panose="020F0502020204030204" pitchFamily="34" charset="0"/>
              </a:rPr>
              <a:t>[Insert QR code here]</a:t>
            </a:r>
            <a:endParaRPr lang="en-US" sz="1400" spc="0" dirty="0">
              <a:latin typeface="Colfax" panose="020B0304000000010002" pitchFamily="34" charset="0"/>
              <a:cs typeface="Calibri" panose="020F0502020204030204" pitchFamily="34" charset="0"/>
            </a:endParaRPr>
          </a:p>
        </p:txBody>
      </p:sp>
    </p:spTree>
    <p:extLst>
      <p:ext uri="{BB962C8B-B14F-4D97-AF65-F5344CB8AC3E}">
        <p14:creationId xmlns:p14="http://schemas.microsoft.com/office/powerpoint/2010/main" val="16670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DA1D7599-21F3-F39A-4FC6-9A6D7463E063}"/>
              </a:ext>
            </a:extLst>
          </p:cNvPr>
          <p:cNvSpPr txBox="1">
            <a:spLocks noGrp="1"/>
          </p:cNvSpPr>
          <p:nvPr>
            <p:ph type="title" idx="4294967295"/>
          </p:nvPr>
        </p:nvSpPr>
        <p:spPr>
          <a:xfrm>
            <a:off x="771466" y="1028358"/>
            <a:ext cx="5480247" cy="6133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600" normalizeH="0" baseline="0" noProof="0" dirty="0">
                <a:ln>
                  <a:noFill/>
                </a:ln>
                <a:solidFill>
                  <a:srgbClr val="2EB8C3"/>
                </a:solidFill>
                <a:effectLst/>
                <a:uLnTx/>
                <a:uFillTx/>
                <a:latin typeface="Montserrat Light" pitchFamily="2" charset="77"/>
                <a:ea typeface="+mn-ea"/>
                <a:cs typeface="+mn-cs"/>
              </a:rPr>
              <a:t>Acknowledgements</a:t>
            </a:r>
          </a:p>
        </p:txBody>
      </p:sp>
      <p:sp>
        <p:nvSpPr>
          <p:cNvPr id="5" name="Text Placeholder 46">
            <a:extLst>
              <a:ext uri="{FF2B5EF4-FFF2-40B4-BE49-F238E27FC236}">
                <a16:creationId xmlns:a16="http://schemas.microsoft.com/office/drawing/2014/main" id="{EB1B7DB7-22DE-2F6B-B355-25A17F8FBE10}"/>
              </a:ext>
            </a:extLst>
          </p:cNvPr>
          <p:cNvSpPr txBox="1">
            <a:spLocks/>
          </p:cNvSpPr>
          <p:nvPr/>
        </p:nvSpPr>
        <p:spPr>
          <a:xfrm>
            <a:off x="771466" y="1752124"/>
            <a:ext cx="10252705" cy="12241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spc="0" dirty="0">
                <a:solidFill>
                  <a:srgbClr val="404040"/>
                </a:solidFill>
                <a:latin typeface="Colfax" panose="020B0304000000010002" pitchFamily="34" charset="0"/>
                <a:cs typeface="Segoe UI" panose="020B0502040204020203" pitchFamily="34" charset="0"/>
              </a:rPr>
              <a:t>This evictions proceedings training was developed in 2023 for </a:t>
            </a:r>
            <a:r>
              <a:rPr lang="en-US" sz="1300" b="1" spc="0" dirty="0">
                <a:solidFill>
                  <a:srgbClr val="404040"/>
                </a:solidFill>
                <a:latin typeface="Colfax" panose="020B0304000000010002" pitchFamily="34" charset="0"/>
                <a:cs typeface="Segoe UI" panose="020B0502040204020203" pitchFamily="34" charset="0"/>
              </a:rPr>
              <a:t>Kaiser Permanente’s Health, Housing, and Justice: Medical-Legal Partnership Initiative</a:t>
            </a:r>
            <a:r>
              <a:rPr lang="en-US" sz="1300" spc="0" dirty="0">
                <a:solidFill>
                  <a:srgbClr val="404040"/>
                </a:solidFill>
                <a:latin typeface="Colfax" panose="020B0304000000010002" pitchFamily="34" charset="0"/>
                <a:cs typeface="Segoe UI" panose="020B0502040204020203" pitchFamily="34" charset="0"/>
              </a:rPr>
              <a:t> in partnership with the </a:t>
            </a:r>
            <a:r>
              <a:rPr lang="en-US" sz="1300" b="1" spc="0" dirty="0">
                <a:solidFill>
                  <a:srgbClr val="404040"/>
                </a:solidFill>
                <a:latin typeface="Colfax" panose="020B0304000000010002" pitchFamily="34" charset="0"/>
                <a:cs typeface="Segoe UI" panose="020B0502040204020203" pitchFamily="34" charset="0"/>
                <a:hlinkClick r:id="rId3"/>
              </a:rPr>
              <a:t>National Center for Medical-Legal Partnership</a:t>
            </a:r>
            <a:r>
              <a:rPr lang="en-US" sz="1300" spc="0" dirty="0">
                <a:solidFill>
                  <a:srgbClr val="404040"/>
                </a:solidFill>
                <a:latin typeface="Colfax" panose="020B0304000000010002" pitchFamily="34" charset="0"/>
                <a:cs typeface="Segoe UI" panose="020B0502040204020203" pitchFamily="34" charset="0"/>
              </a:rPr>
              <a:t> and </a:t>
            </a:r>
            <a:r>
              <a:rPr lang="en-US" sz="1300" b="1" spc="0" dirty="0">
                <a:solidFill>
                  <a:srgbClr val="404040"/>
                </a:solidFill>
                <a:latin typeface="Colfax" panose="020B0304000000010002" pitchFamily="34" charset="0"/>
                <a:cs typeface="Segoe UI" panose="020B0502040204020203" pitchFamily="34" charset="0"/>
                <a:hlinkClick r:id="rId4"/>
              </a:rPr>
              <a:t>HealthBegins</a:t>
            </a:r>
            <a:r>
              <a:rPr lang="en-US" sz="1300" spc="0" dirty="0">
                <a:solidFill>
                  <a:srgbClr val="404040"/>
                </a:solidFill>
                <a:latin typeface="Colfax" panose="020B0304000000010002" pitchFamily="34" charset="0"/>
                <a:cs typeface="Segoe UI" panose="020B0502040204020203" pitchFamily="34" charset="0"/>
              </a:rPr>
              <a:t>. It is part of a larger series of housing trainings designed to increase healthcare team members’ awareness and knowledge about specific housing-related legal topics and increase quality referrals to medical-legal partnership legal aid partners. </a:t>
            </a:r>
          </a:p>
        </p:txBody>
      </p:sp>
      <p:sp>
        <p:nvSpPr>
          <p:cNvPr id="16" name="Rectangle: Rounded Corners 15">
            <a:extLst>
              <a:ext uri="{FF2B5EF4-FFF2-40B4-BE49-F238E27FC236}">
                <a16:creationId xmlns:a16="http://schemas.microsoft.com/office/drawing/2014/main" id="{91F3807A-C212-3878-62B9-054E99CCAD6B}"/>
              </a:ext>
              <a:ext uri="{C183D7F6-B498-43B3-948B-1728B52AA6E4}">
                <adec:decorative xmlns:adec="http://schemas.microsoft.com/office/drawing/2017/decorative" val="1"/>
              </a:ext>
            </a:extLst>
          </p:cNvPr>
          <p:cNvSpPr/>
          <p:nvPr/>
        </p:nvSpPr>
        <p:spPr>
          <a:xfrm>
            <a:off x="1202982" y="3130905"/>
            <a:ext cx="3905732" cy="1143188"/>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F7FBBD7-A63B-9F9D-D361-F499ECF96C2F}"/>
              </a:ext>
              <a:ext uri="{C183D7F6-B498-43B3-948B-1728B52AA6E4}">
                <adec:decorative xmlns:adec="http://schemas.microsoft.com/office/drawing/2017/decorative" val="1"/>
              </a:ext>
            </a:extLst>
          </p:cNvPr>
          <p:cNvSpPr/>
          <p:nvPr/>
        </p:nvSpPr>
        <p:spPr>
          <a:xfrm>
            <a:off x="882055" y="2977378"/>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46">
            <a:extLst>
              <a:ext uri="{FF2B5EF4-FFF2-40B4-BE49-F238E27FC236}">
                <a16:creationId xmlns:a16="http://schemas.microsoft.com/office/drawing/2014/main" id="{EB0C90DC-6F95-B63D-F45D-E629C57A2A46}"/>
              </a:ext>
            </a:extLst>
          </p:cNvPr>
          <p:cNvSpPr txBox="1">
            <a:spLocks/>
          </p:cNvSpPr>
          <p:nvPr/>
        </p:nvSpPr>
        <p:spPr>
          <a:xfrm>
            <a:off x="1634497" y="3299793"/>
            <a:ext cx="3185981" cy="865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b="1" spc="0" dirty="0">
                <a:solidFill>
                  <a:srgbClr val="404040"/>
                </a:solidFill>
                <a:latin typeface="Colfax" panose="020B0304000000010002" pitchFamily="34" charset="0"/>
                <a:cs typeface="Segoe UI" panose="020B0502040204020203" pitchFamily="34" charset="0"/>
              </a:rPr>
              <a:t>Kate Marple from </a:t>
            </a:r>
            <a:r>
              <a:rPr lang="en-US" sz="1300" b="1" spc="0" dirty="0">
                <a:solidFill>
                  <a:srgbClr val="404040"/>
                </a:solidFill>
                <a:latin typeface="Colfax" panose="020B0304000000010002" pitchFamily="34" charset="0"/>
                <a:cs typeface="Segoe UI" panose="020B0502040204020203" pitchFamily="34" charset="0"/>
                <a:hlinkClick r:id="rId5"/>
              </a:rPr>
              <a:t>Who Tells the Story?</a:t>
            </a:r>
            <a:r>
              <a:rPr lang="en-US" sz="1300" spc="0" dirty="0">
                <a:solidFill>
                  <a:srgbClr val="404040"/>
                </a:solidFill>
                <a:latin typeface="Colfax" panose="020B0304000000010002" pitchFamily="34" charset="0"/>
                <a:cs typeface="Segoe UI" panose="020B0502040204020203" pitchFamily="34" charset="0"/>
              </a:rPr>
              <a:t> developed and designed this training series.</a:t>
            </a:r>
          </a:p>
        </p:txBody>
      </p:sp>
      <p:sp>
        <p:nvSpPr>
          <p:cNvPr id="17" name="Rectangle: Rounded Corners 16">
            <a:extLst>
              <a:ext uri="{FF2B5EF4-FFF2-40B4-BE49-F238E27FC236}">
                <a16:creationId xmlns:a16="http://schemas.microsoft.com/office/drawing/2014/main" id="{2B1F9C81-8251-B339-C937-956B0B61FF55}"/>
              </a:ext>
              <a:ext uri="{C183D7F6-B498-43B3-948B-1728B52AA6E4}">
                <adec:decorative xmlns:adec="http://schemas.microsoft.com/office/drawing/2017/decorative" val="1"/>
              </a:ext>
            </a:extLst>
          </p:cNvPr>
          <p:cNvSpPr/>
          <p:nvPr/>
        </p:nvSpPr>
        <p:spPr>
          <a:xfrm>
            <a:off x="1202982" y="4731491"/>
            <a:ext cx="3905734" cy="1508202"/>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A7DF923-29E3-A98C-EADB-E43DBB9CB70B}"/>
              </a:ext>
              <a:ext uri="{C183D7F6-B498-43B3-948B-1728B52AA6E4}">
                <adec:decorative xmlns:adec="http://schemas.microsoft.com/office/drawing/2017/decorative" val="1"/>
              </a:ext>
            </a:extLst>
          </p:cNvPr>
          <p:cNvSpPr/>
          <p:nvPr/>
        </p:nvSpPr>
        <p:spPr>
          <a:xfrm>
            <a:off x="882056" y="4578900"/>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6">
            <a:extLst>
              <a:ext uri="{FF2B5EF4-FFF2-40B4-BE49-F238E27FC236}">
                <a16:creationId xmlns:a16="http://schemas.microsoft.com/office/drawing/2014/main" id="{0510E595-4DE8-2086-C0E8-15DD2319C30D}"/>
              </a:ext>
            </a:extLst>
          </p:cNvPr>
          <p:cNvSpPr txBox="1">
            <a:spLocks/>
          </p:cNvSpPr>
          <p:nvPr/>
        </p:nvSpPr>
        <p:spPr>
          <a:xfrm>
            <a:off x="1634498" y="4899826"/>
            <a:ext cx="3185982" cy="1339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b="1" spc="0" dirty="0">
                <a:solidFill>
                  <a:srgbClr val="404040"/>
                </a:solidFill>
                <a:latin typeface="Colfax" panose="020B0304000000010002" pitchFamily="34" charset="0"/>
                <a:cs typeface="Segoe UI" panose="020B0502040204020203" pitchFamily="34" charset="0"/>
              </a:rPr>
              <a:t>Katherine Eddy and Tessa Hammer from </a:t>
            </a:r>
            <a:r>
              <a:rPr lang="en-US" sz="1300" b="1" spc="0" dirty="0">
                <a:solidFill>
                  <a:srgbClr val="404040"/>
                </a:solidFill>
                <a:latin typeface="Colfax" panose="020B0304000000010002" pitchFamily="34" charset="0"/>
                <a:cs typeface="Segoe UI" panose="020B0502040204020203" pitchFamily="34" charset="0"/>
                <a:hlinkClick r:id="rId6"/>
              </a:rPr>
              <a:t>Legal Services of Northern California</a:t>
            </a:r>
            <a:r>
              <a:rPr lang="en-US" sz="1300" spc="0" dirty="0">
                <a:solidFill>
                  <a:srgbClr val="404040"/>
                </a:solidFill>
                <a:latin typeface="Colfax" panose="020B0304000000010002" pitchFamily="34" charset="0"/>
                <a:cs typeface="Segoe UI" panose="020B0502040204020203" pitchFamily="34" charset="0"/>
              </a:rPr>
              <a:t> provided critical insights and content for the evictions proceedings training.</a:t>
            </a:r>
          </a:p>
        </p:txBody>
      </p:sp>
      <p:sp>
        <p:nvSpPr>
          <p:cNvPr id="18" name="Rectangle: Rounded Corners 17">
            <a:extLst>
              <a:ext uri="{FF2B5EF4-FFF2-40B4-BE49-F238E27FC236}">
                <a16:creationId xmlns:a16="http://schemas.microsoft.com/office/drawing/2014/main" id="{178AA0E8-62AC-F9E7-71B6-88B670EE3752}"/>
              </a:ext>
              <a:ext uri="{C183D7F6-B498-43B3-948B-1728B52AA6E4}">
                <adec:decorative xmlns:adec="http://schemas.microsoft.com/office/drawing/2017/decorative" val="1"/>
              </a:ext>
            </a:extLst>
          </p:cNvPr>
          <p:cNvSpPr/>
          <p:nvPr/>
        </p:nvSpPr>
        <p:spPr>
          <a:xfrm>
            <a:off x="6047200" y="3130906"/>
            <a:ext cx="5262744" cy="3140684"/>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CEFD393-810A-7978-C161-31129510DC78}"/>
              </a:ext>
              <a:ext uri="{C183D7F6-B498-43B3-948B-1728B52AA6E4}">
                <adec:decorative xmlns:adec="http://schemas.microsoft.com/office/drawing/2017/decorative" val="1"/>
              </a:ext>
            </a:extLst>
          </p:cNvPr>
          <p:cNvSpPr/>
          <p:nvPr/>
        </p:nvSpPr>
        <p:spPr>
          <a:xfrm>
            <a:off x="5853440" y="2979292"/>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46">
            <a:extLst>
              <a:ext uri="{FF2B5EF4-FFF2-40B4-BE49-F238E27FC236}">
                <a16:creationId xmlns:a16="http://schemas.microsoft.com/office/drawing/2014/main" id="{46A67899-B8E9-E948-999F-2EE6236C0BAF}"/>
              </a:ext>
            </a:extLst>
          </p:cNvPr>
          <p:cNvSpPr txBox="1">
            <a:spLocks/>
          </p:cNvSpPr>
          <p:nvPr/>
        </p:nvSpPr>
        <p:spPr>
          <a:xfrm>
            <a:off x="6689052" y="3299794"/>
            <a:ext cx="4462651" cy="2756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600"/>
              </a:spcBef>
              <a:buNone/>
            </a:pPr>
            <a:r>
              <a:rPr lang="en-US" sz="1300" spc="0" dirty="0">
                <a:solidFill>
                  <a:srgbClr val="404040"/>
                </a:solidFill>
                <a:latin typeface="Colfax" panose="020B0304000000010002" pitchFamily="34" charset="0"/>
                <a:cs typeface="Segoe UI" panose="020B0502040204020203" pitchFamily="34" charset="0"/>
              </a:rPr>
              <a:t>From January – September 2023, Kaiser Permanente medical-legal partnership teams in five regions delivered and collected data on the efficacy of these trainings. We are indebted to those KP care teams and to their legal aid partners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7"/>
              </a:rPr>
              <a:t>Colorado Legal Services</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8"/>
              </a:rPr>
              <a:t>Legal Aid Services of Oregon</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6"/>
              </a:rPr>
              <a:t>Legal Services of Northern California</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9"/>
              </a:rPr>
              <a:t>Maryland Legal Aid</a:t>
            </a:r>
            <a:r>
              <a:rPr lang="en-US" sz="1300" b="0" spc="0" dirty="0">
                <a:solidFill>
                  <a:srgbClr val="404040"/>
                </a:solidFill>
                <a:latin typeface="Colfax" panose="020B0304000000010002" pitchFamily="34" charset="0"/>
                <a:cs typeface="Segoe UI" panose="020B0502040204020203" pitchFamily="34" charset="0"/>
              </a:rPr>
              <a:t>; and</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10"/>
              </a:rPr>
              <a:t>Neighborhood Legal Services of Los Angeles County</a:t>
            </a:r>
            <a:r>
              <a:rPr lang="en-US" sz="1300" spc="0" dirty="0">
                <a:solidFill>
                  <a:srgbClr val="404040"/>
                </a:solidFill>
                <a:latin typeface="Colfax" panose="020B0304000000010002" pitchFamily="34" charset="0"/>
                <a:cs typeface="Segoe UI" panose="020B0502040204020203" pitchFamily="34" charset="0"/>
              </a:rPr>
              <a:t>.</a:t>
            </a:r>
          </a:p>
        </p:txBody>
      </p:sp>
    </p:spTree>
    <p:extLst>
      <p:ext uri="{BB962C8B-B14F-4D97-AF65-F5344CB8AC3E}">
        <p14:creationId xmlns:p14="http://schemas.microsoft.com/office/powerpoint/2010/main" val="1109768252"/>
      </p:ext>
    </p:extLst>
  </p:cSld>
  <p:clrMapOvr>
    <a:masterClrMapping/>
  </p:clrMapOvr>
</p:sld>
</file>

<file path=ppt/theme/theme1.xml><?xml version="1.0" encoding="utf-8"?>
<a:theme xmlns:a="http://schemas.openxmlformats.org/drawingml/2006/main" name="Office Theme">
  <a:themeElements>
    <a:clrScheme name="Health Begins">
      <a:dk1>
        <a:srgbClr val="404040"/>
      </a:dk1>
      <a:lt1>
        <a:srgbClr val="FFFFFF"/>
      </a:lt1>
      <a:dk2>
        <a:srgbClr val="000000"/>
      </a:dk2>
      <a:lt2>
        <a:srgbClr val="FFFFFF"/>
      </a:lt2>
      <a:accent1>
        <a:srgbClr val="000000"/>
      </a:accent1>
      <a:accent2>
        <a:srgbClr val="0B68A7"/>
      </a:accent2>
      <a:accent3>
        <a:srgbClr val="545557"/>
      </a:accent3>
      <a:accent4>
        <a:srgbClr val="91969B"/>
      </a:accent4>
      <a:accent5>
        <a:srgbClr val="2C86C4"/>
      </a:accent5>
      <a:accent6>
        <a:srgbClr val="F0E72E"/>
      </a:accent6>
      <a:hlink>
        <a:srgbClr val="2EB8C3"/>
      </a:hlink>
      <a:folHlink>
        <a:srgbClr val="20828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8152</TotalTime>
  <Words>1954</Words>
  <Application>Microsoft Office PowerPoint</Application>
  <PresentationFormat>Widescreen</PresentationFormat>
  <Paragraphs>106</Paragraphs>
  <Slides>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Montserrat regular</vt:lpstr>
      <vt:lpstr>Montserrat Semi</vt:lpstr>
      <vt:lpstr>Arial</vt:lpstr>
      <vt:lpstr>Gill Sans</vt:lpstr>
      <vt:lpstr>Colfax</vt:lpstr>
      <vt:lpstr>Montserrat Light</vt:lpstr>
      <vt:lpstr>Montserrat</vt:lpstr>
      <vt:lpstr>Calibri</vt:lpstr>
      <vt:lpstr>Montserrat SemiBold</vt:lpstr>
      <vt:lpstr>Office Theme</vt:lpstr>
      <vt:lpstr>Eviction Proceedings</vt:lpstr>
      <vt:lpstr>The eviction process (It moves fast!)</vt:lpstr>
      <vt:lpstr>What’s the difference between a notice and a summons?</vt:lpstr>
      <vt:lpstr>Identify &amp; Treat Eviction Issues</vt:lpstr>
      <vt:lpstr>Questions</vt:lpstr>
      <vt:lpstr>Take a 3-minute survey</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Montanez</dc:creator>
  <cp:lastModifiedBy>Kate Marple</cp:lastModifiedBy>
  <cp:revision>183</cp:revision>
  <dcterms:created xsi:type="dcterms:W3CDTF">2020-06-05T14:22:05Z</dcterms:created>
  <dcterms:modified xsi:type="dcterms:W3CDTF">2024-04-02T01:13:13Z</dcterms:modified>
</cp:coreProperties>
</file>